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274" r:id="rId6"/>
    <p:sldId id="451" r:id="rId7"/>
    <p:sldId id="455" r:id="rId8"/>
    <p:sldId id="458" r:id="rId9"/>
    <p:sldId id="452" r:id="rId10"/>
    <p:sldId id="453" r:id="rId11"/>
    <p:sldId id="456" r:id="rId12"/>
    <p:sldId id="457" r:id="rId13"/>
    <p:sldId id="461" r:id="rId14"/>
    <p:sldId id="460" r:id="rId15"/>
    <p:sldId id="454" r:id="rId16"/>
    <p:sldId id="459" r:id="rId17"/>
    <p:sldId id="462" r:id="rId18"/>
    <p:sldId id="278" r:id="rId19"/>
    <p:sldId id="463" r:id="rId20"/>
    <p:sldId id="277" r:id="rId21"/>
    <p:sldId id="493" r:id="rId22"/>
    <p:sldId id="485" r:id="rId23"/>
    <p:sldId id="464" r:id="rId24"/>
    <p:sldId id="492" r:id="rId25"/>
    <p:sldId id="491" r:id="rId26"/>
    <p:sldId id="465" r:id="rId27"/>
    <p:sldId id="467" r:id="rId28"/>
    <p:sldId id="494" r:id="rId29"/>
    <p:sldId id="495" r:id="rId30"/>
    <p:sldId id="498" r:id="rId31"/>
    <p:sldId id="499" r:id="rId32"/>
    <p:sldId id="500" r:id="rId33"/>
    <p:sldId id="501" r:id="rId34"/>
    <p:sldId id="502" r:id="rId35"/>
    <p:sldId id="503" r:id="rId36"/>
    <p:sldId id="504" r:id="rId37"/>
    <p:sldId id="505" r:id="rId38"/>
    <p:sldId id="506" r:id="rId39"/>
    <p:sldId id="450" r:id="rId40"/>
    <p:sldId id="383"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8" d="100"/>
          <a:sy n="68" d="100"/>
        </p:scale>
        <p:origin x="500" y="48"/>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63926BDE-BC56-45A0-843A-3F7463B445DC}"/>
    <pc:docChg chg="custSel addSld delSld modSld sldOrd">
      <pc:chgData name="Gé Verbeek" userId="20d2065d-8055-4a68-a463-00777506795f" providerId="ADAL" clId="{63926BDE-BC56-45A0-843A-3F7463B445DC}" dt="2023-06-15T18:13:49.577" v="1452" actId="14100"/>
      <pc:docMkLst>
        <pc:docMk/>
      </pc:docMkLst>
      <pc:sldChg chg="modSp">
        <pc:chgData name="Gé Verbeek" userId="20d2065d-8055-4a68-a463-00777506795f" providerId="ADAL" clId="{63926BDE-BC56-45A0-843A-3F7463B445DC}" dt="2023-06-14T17:37:54.697" v="366" actId="14100"/>
        <pc:sldMkLst>
          <pc:docMk/>
          <pc:sldMk cId="0" sldId="277"/>
        </pc:sldMkLst>
        <pc:spChg chg="mod">
          <ac:chgData name="Gé Verbeek" userId="20d2065d-8055-4a68-a463-00777506795f" providerId="ADAL" clId="{63926BDE-BC56-45A0-843A-3F7463B445DC}" dt="2023-06-14T17:37:54.697" v="366" actId="14100"/>
          <ac:spMkLst>
            <pc:docMk/>
            <pc:sldMk cId="0" sldId="277"/>
            <ac:spMk id="7171" creationId="{BD8394ED-A720-4959-8E14-F932EAF56C20}"/>
          </ac:spMkLst>
        </pc:spChg>
        <pc:spChg chg="mod">
          <ac:chgData name="Gé Verbeek" userId="20d2065d-8055-4a68-a463-00777506795f" providerId="ADAL" clId="{63926BDE-BC56-45A0-843A-3F7463B445DC}" dt="2023-06-14T17:37:49.474" v="365" actId="14100"/>
          <ac:spMkLst>
            <pc:docMk/>
            <pc:sldMk cId="0" sldId="277"/>
            <ac:spMk id="8194" creationId="{1B38614D-FBFF-4AF1-9957-AB1931E6E98C}"/>
          </ac:spMkLst>
        </pc:spChg>
      </pc:sldChg>
      <pc:sldChg chg="modSp">
        <pc:chgData name="Gé Verbeek" userId="20d2065d-8055-4a68-a463-00777506795f" providerId="ADAL" clId="{63926BDE-BC56-45A0-843A-3F7463B445DC}" dt="2023-06-14T17:34:57.709" v="335" actId="14100"/>
        <pc:sldMkLst>
          <pc:docMk/>
          <pc:sldMk cId="0" sldId="278"/>
        </pc:sldMkLst>
        <pc:spChg chg="mod">
          <ac:chgData name="Gé Verbeek" userId="20d2065d-8055-4a68-a463-00777506795f" providerId="ADAL" clId="{63926BDE-BC56-45A0-843A-3F7463B445DC}" dt="2023-06-14T17:34:57.709" v="335" actId="14100"/>
          <ac:spMkLst>
            <pc:docMk/>
            <pc:sldMk cId="0" sldId="278"/>
            <ac:spMk id="8195" creationId="{B15BFFA5-96D3-43B0-8DCF-277C11C58649}"/>
          </ac:spMkLst>
        </pc:spChg>
        <pc:spChg chg="mod">
          <ac:chgData name="Gé Verbeek" userId="20d2065d-8055-4a68-a463-00777506795f" providerId="ADAL" clId="{63926BDE-BC56-45A0-843A-3F7463B445DC}" dt="2023-06-14T17:34:52.249" v="334" actId="14100"/>
          <ac:spMkLst>
            <pc:docMk/>
            <pc:sldMk cId="0" sldId="278"/>
            <ac:spMk id="10242" creationId="{A7CE8F69-27AC-43A5-B224-69718C6ADF09}"/>
          </ac:spMkLst>
        </pc:spChg>
      </pc:sldChg>
      <pc:sldChg chg="addSp modSp del">
        <pc:chgData name="Gé Verbeek" userId="20d2065d-8055-4a68-a463-00777506795f" providerId="ADAL" clId="{63926BDE-BC56-45A0-843A-3F7463B445DC}" dt="2023-06-15T07:25:36.332" v="1377" actId="2696"/>
        <pc:sldMkLst>
          <pc:docMk/>
          <pc:sldMk cId="3985291533" sldId="350"/>
        </pc:sldMkLst>
        <pc:spChg chg="mod">
          <ac:chgData name="Gé Verbeek" userId="20d2065d-8055-4a68-a463-00777506795f" providerId="ADAL" clId="{63926BDE-BC56-45A0-843A-3F7463B445DC}" dt="2023-06-15T07:17:55.831" v="1356" actId="14100"/>
          <ac:spMkLst>
            <pc:docMk/>
            <pc:sldMk cId="3985291533" sldId="350"/>
            <ac:spMk id="7171" creationId="{E224BC8B-2913-4038-A10D-36A485D9D174}"/>
          </ac:spMkLst>
        </pc:spChg>
        <pc:picChg chg="add mod">
          <ac:chgData name="Gé Verbeek" userId="20d2065d-8055-4a68-a463-00777506795f" providerId="ADAL" clId="{63926BDE-BC56-45A0-843A-3F7463B445DC}" dt="2023-06-15T07:17:51.097" v="1355" actId="1076"/>
          <ac:picMkLst>
            <pc:docMk/>
            <pc:sldMk cId="3985291533" sldId="350"/>
            <ac:picMk id="2" creationId="{DEC918DE-94AD-4972-8F0F-AFB38A8B22C3}"/>
          </ac:picMkLst>
        </pc:picChg>
      </pc:sldChg>
      <pc:sldChg chg="del">
        <pc:chgData name="Gé Verbeek" userId="20d2065d-8055-4a68-a463-00777506795f" providerId="ADAL" clId="{63926BDE-BC56-45A0-843A-3F7463B445DC}" dt="2023-06-15T07:25:36.314" v="1373" actId="2696"/>
        <pc:sldMkLst>
          <pc:docMk/>
          <pc:sldMk cId="2838970818" sldId="434"/>
        </pc:sldMkLst>
      </pc:sldChg>
      <pc:sldChg chg="del">
        <pc:chgData name="Gé Verbeek" userId="20d2065d-8055-4a68-a463-00777506795f" providerId="ADAL" clId="{63926BDE-BC56-45A0-843A-3F7463B445DC}" dt="2023-06-15T07:25:36.279" v="1369" actId="2696"/>
        <pc:sldMkLst>
          <pc:docMk/>
          <pc:sldMk cId="3417152558" sldId="438"/>
        </pc:sldMkLst>
      </pc:sldChg>
      <pc:sldChg chg="del">
        <pc:chgData name="Gé Verbeek" userId="20d2065d-8055-4a68-a463-00777506795f" providerId="ADAL" clId="{63926BDE-BC56-45A0-843A-3F7463B445DC}" dt="2023-06-15T07:25:36.294" v="1370" actId="2696"/>
        <pc:sldMkLst>
          <pc:docMk/>
          <pc:sldMk cId="1626141743" sldId="440"/>
        </pc:sldMkLst>
      </pc:sldChg>
      <pc:sldChg chg="del">
        <pc:chgData name="Gé Verbeek" userId="20d2065d-8055-4a68-a463-00777506795f" providerId="ADAL" clId="{63926BDE-BC56-45A0-843A-3F7463B445DC}" dt="2023-06-15T07:25:36.298" v="1371" actId="2696"/>
        <pc:sldMkLst>
          <pc:docMk/>
          <pc:sldMk cId="69433496" sldId="441"/>
        </pc:sldMkLst>
      </pc:sldChg>
      <pc:sldChg chg="del">
        <pc:chgData name="Gé Verbeek" userId="20d2065d-8055-4a68-a463-00777506795f" providerId="ADAL" clId="{63926BDE-BC56-45A0-843A-3F7463B445DC}" dt="2023-06-15T07:25:36.298" v="1372" actId="2696"/>
        <pc:sldMkLst>
          <pc:docMk/>
          <pc:sldMk cId="834643508" sldId="442"/>
        </pc:sldMkLst>
      </pc:sldChg>
      <pc:sldChg chg="del">
        <pc:chgData name="Gé Verbeek" userId="20d2065d-8055-4a68-a463-00777506795f" providerId="ADAL" clId="{63926BDE-BC56-45A0-843A-3F7463B445DC}" dt="2023-06-15T07:25:36.317" v="1374" actId="2696"/>
        <pc:sldMkLst>
          <pc:docMk/>
          <pc:sldMk cId="2633723432" sldId="445"/>
        </pc:sldMkLst>
      </pc:sldChg>
      <pc:sldChg chg="del">
        <pc:chgData name="Gé Verbeek" userId="20d2065d-8055-4a68-a463-00777506795f" providerId="ADAL" clId="{63926BDE-BC56-45A0-843A-3F7463B445DC}" dt="2023-06-15T07:25:36.327" v="1375" actId="2696"/>
        <pc:sldMkLst>
          <pc:docMk/>
          <pc:sldMk cId="4168249590" sldId="446"/>
        </pc:sldMkLst>
      </pc:sldChg>
      <pc:sldChg chg="del">
        <pc:chgData name="Gé Verbeek" userId="20d2065d-8055-4a68-a463-00777506795f" providerId="ADAL" clId="{63926BDE-BC56-45A0-843A-3F7463B445DC}" dt="2023-06-15T07:25:36.332" v="1376" actId="2696"/>
        <pc:sldMkLst>
          <pc:docMk/>
          <pc:sldMk cId="2996311998" sldId="447"/>
        </pc:sldMkLst>
      </pc:sldChg>
      <pc:sldChg chg="addSp modSp del">
        <pc:chgData name="Gé Verbeek" userId="20d2065d-8055-4a68-a463-00777506795f" providerId="ADAL" clId="{63926BDE-BC56-45A0-843A-3F7463B445DC}" dt="2023-06-15T07:25:36.349" v="1378" actId="2696"/>
        <pc:sldMkLst>
          <pc:docMk/>
          <pc:sldMk cId="324642170" sldId="449"/>
        </pc:sldMkLst>
        <pc:picChg chg="add mod">
          <ac:chgData name="Gé Verbeek" userId="20d2065d-8055-4a68-a463-00777506795f" providerId="ADAL" clId="{63926BDE-BC56-45A0-843A-3F7463B445DC}" dt="2023-06-15T07:17:42.859" v="1353" actId="1076"/>
          <ac:picMkLst>
            <pc:docMk/>
            <pc:sldMk cId="324642170" sldId="449"/>
            <ac:picMk id="2" creationId="{7CE2938F-A6B8-4139-8897-1A0B11A80941}"/>
          </ac:picMkLst>
        </pc:picChg>
      </pc:sldChg>
      <pc:sldChg chg="modSp">
        <pc:chgData name="Gé Verbeek" userId="20d2065d-8055-4a68-a463-00777506795f" providerId="ADAL" clId="{63926BDE-BC56-45A0-843A-3F7463B445DC}" dt="2023-06-14T18:24:08.952" v="1351" actId="20577"/>
        <pc:sldMkLst>
          <pc:docMk/>
          <pc:sldMk cId="2117631587" sldId="450"/>
        </pc:sldMkLst>
        <pc:spChg chg="mod">
          <ac:chgData name="Gé Verbeek" userId="20d2065d-8055-4a68-a463-00777506795f" providerId="ADAL" clId="{63926BDE-BC56-45A0-843A-3F7463B445DC}" dt="2023-06-14T18:24:08.952" v="1351" actId="20577"/>
          <ac:spMkLst>
            <pc:docMk/>
            <pc:sldMk cId="2117631587" sldId="450"/>
            <ac:spMk id="3" creationId="{948C4505-C8EF-4F7D-AEB4-46806F719E94}"/>
          </ac:spMkLst>
        </pc:spChg>
      </pc:sldChg>
      <pc:sldChg chg="addSp modSp modAnim">
        <pc:chgData name="Gé Verbeek" userId="20d2065d-8055-4a68-a463-00777506795f" providerId="ADAL" clId="{63926BDE-BC56-45A0-843A-3F7463B445DC}" dt="2023-06-14T14:00:37.904" v="5"/>
        <pc:sldMkLst>
          <pc:docMk/>
          <pc:sldMk cId="2893063520" sldId="451"/>
        </pc:sldMkLst>
        <pc:spChg chg="mod">
          <ac:chgData name="Gé Verbeek" userId="20d2065d-8055-4a68-a463-00777506795f" providerId="ADAL" clId="{63926BDE-BC56-45A0-843A-3F7463B445DC}" dt="2023-06-14T14:00:15.356" v="2" actId="1076"/>
          <ac:spMkLst>
            <pc:docMk/>
            <pc:sldMk cId="2893063520" sldId="451"/>
            <ac:spMk id="7171" creationId="{E224BC8B-2913-4038-A10D-36A485D9D174}"/>
          </ac:spMkLst>
        </pc:spChg>
        <pc:picChg chg="add mod">
          <ac:chgData name="Gé Verbeek" userId="20d2065d-8055-4a68-a463-00777506795f" providerId="ADAL" clId="{63926BDE-BC56-45A0-843A-3F7463B445DC}" dt="2023-06-14T14:00:05.227" v="1" actId="1076"/>
          <ac:picMkLst>
            <pc:docMk/>
            <pc:sldMk cId="2893063520" sldId="451"/>
            <ac:picMk id="2" creationId="{D2C303B8-699F-4092-8D9F-266361149FE1}"/>
          </ac:picMkLst>
        </pc:picChg>
      </pc:sldChg>
      <pc:sldChg chg="addSp delSp modSp modAnim">
        <pc:chgData name="Gé Verbeek" userId="20d2065d-8055-4a68-a463-00777506795f" providerId="ADAL" clId="{63926BDE-BC56-45A0-843A-3F7463B445DC}" dt="2023-06-15T07:19:23.350" v="1362" actId="1076"/>
        <pc:sldMkLst>
          <pc:docMk/>
          <pc:sldMk cId="2095048427" sldId="452"/>
        </pc:sldMkLst>
        <pc:picChg chg="add del mod">
          <ac:chgData name="Gé Verbeek" userId="20d2065d-8055-4a68-a463-00777506795f" providerId="ADAL" clId="{63926BDE-BC56-45A0-843A-3F7463B445DC}" dt="2023-06-15T07:19:17.515" v="1360" actId="478"/>
          <ac:picMkLst>
            <pc:docMk/>
            <pc:sldMk cId="2095048427" sldId="452"/>
            <ac:picMk id="2" creationId="{597D0250-8942-424C-861A-96193C19F663}"/>
          </ac:picMkLst>
        </pc:picChg>
        <pc:picChg chg="add mod">
          <ac:chgData name="Gé Verbeek" userId="20d2065d-8055-4a68-a463-00777506795f" providerId="ADAL" clId="{63926BDE-BC56-45A0-843A-3F7463B445DC}" dt="2023-06-15T07:19:23.350" v="1362" actId="1076"/>
          <ac:picMkLst>
            <pc:docMk/>
            <pc:sldMk cId="2095048427" sldId="452"/>
            <ac:picMk id="3" creationId="{7DCDDBEB-476F-48AB-AA43-2F7203E9E1C8}"/>
          </ac:picMkLst>
        </pc:picChg>
      </pc:sldChg>
      <pc:sldChg chg="addSp delSp modSp modAnim">
        <pc:chgData name="Gé Verbeek" userId="20d2065d-8055-4a68-a463-00777506795f" providerId="ADAL" clId="{63926BDE-BC56-45A0-843A-3F7463B445DC}" dt="2023-06-15T07:19:37.725" v="1365" actId="1036"/>
        <pc:sldMkLst>
          <pc:docMk/>
          <pc:sldMk cId="3540423717" sldId="453"/>
        </pc:sldMkLst>
        <pc:picChg chg="add del mod">
          <ac:chgData name="Gé Verbeek" userId="20d2065d-8055-4a68-a463-00777506795f" providerId="ADAL" clId="{63926BDE-BC56-45A0-843A-3F7463B445DC}" dt="2023-06-15T07:19:29.217" v="1363" actId="478"/>
          <ac:picMkLst>
            <pc:docMk/>
            <pc:sldMk cId="3540423717" sldId="453"/>
            <ac:picMk id="2" creationId="{CF5CF0A6-A711-49F0-8AEE-280129A7122E}"/>
          </ac:picMkLst>
        </pc:picChg>
        <pc:picChg chg="add mod">
          <ac:chgData name="Gé Verbeek" userId="20d2065d-8055-4a68-a463-00777506795f" providerId="ADAL" clId="{63926BDE-BC56-45A0-843A-3F7463B445DC}" dt="2023-06-15T07:19:37.725" v="1365" actId="1036"/>
          <ac:picMkLst>
            <pc:docMk/>
            <pc:sldMk cId="3540423717" sldId="453"/>
            <ac:picMk id="3" creationId="{33DA904E-6F8B-4987-8931-CC578F5163A1}"/>
          </ac:picMkLst>
        </pc:picChg>
      </pc:sldChg>
      <pc:sldChg chg="modSp modAnim">
        <pc:chgData name="Gé Verbeek" userId="20d2065d-8055-4a68-a463-00777506795f" providerId="ADAL" clId="{63926BDE-BC56-45A0-843A-3F7463B445DC}" dt="2023-06-15T07:28:58.590" v="1389"/>
        <pc:sldMkLst>
          <pc:docMk/>
          <pc:sldMk cId="496885433" sldId="454"/>
        </pc:sldMkLst>
        <pc:spChg chg="mod">
          <ac:chgData name="Gé Verbeek" userId="20d2065d-8055-4a68-a463-00777506795f" providerId="ADAL" clId="{63926BDE-BC56-45A0-843A-3F7463B445DC}" dt="2023-06-14T17:23:03.005" v="196" actId="20577"/>
          <ac:spMkLst>
            <pc:docMk/>
            <pc:sldMk cId="496885433" sldId="454"/>
            <ac:spMk id="5122" creationId="{80899F95-2E30-4511-922B-B88C19CF0D84}"/>
          </ac:spMkLst>
        </pc:spChg>
        <pc:spChg chg="mod">
          <ac:chgData name="Gé Verbeek" userId="20d2065d-8055-4a68-a463-00777506795f" providerId="ADAL" clId="{63926BDE-BC56-45A0-843A-3F7463B445DC}" dt="2023-06-14T17:23:35.672" v="201" actId="20577"/>
          <ac:spMkLst>
            <pc:docMk/>
            <pc:sldMk cId="496885433" sldId="454"/>
            <ac:spMk id="7171" creationId="{E224BC8B-2913-4038-A10D-36A485D9D174}"/>
          </ac:spMkLst>
        </pc:spChg>
      </pc:sldChg>
      <pc:sldChg chg="addSp modSp modAnim">
        <pc:chgData name="Gé Verbeek" userId="20d2065d-8055-4a68-a463-00777506795f" providerId="ADAL" clId="{63926BDE-BC56-45A0-843A-3F7463B445DC}" dt="2023-06-14T14:01:12.270" v="10" actId="20577"/>
        <pc:sldMkLst>
          <pc:docMk/>
          <pc:sldMk cId="1224565136" sldId="455"/>
        </pc:sldMkLst>
        <pc:spChg chg="mod">
          <ac:chgData name="Gé Verbeek" userId="20d2065d-8055-4a68-a463-00777506795f" providerId="ADAL" clId="{63926BDE-BC56-45A0-843A-3F7463B445DC}" dt="2023-06-14T14:01:12.270" v="10" actId="20577"/>
          <ac:spMkLst>
            <pc:docMk/>
            <pc:sldMk cId="1224565136" sldId="455"/>
            <ac:spMk id="7171" creationId="{E224BC8B-2913-4038-A10D-36A485D9D174}"/>
          </ac:spMkLst>
        </pc:spChg>
        <pc:picChg chg="add mod">
          <ac:chgData name="Gé Verbeek" userId="20d2065d-8055-4a68-a463-00777506795f" providerId="ADAL" clId="{63926BDE-BC56-45A0-843A-3F7463B445DC}" dt="2023-06-14T14:00:56.371" v="7" actId="1076"/>
          <ac:picMkLst>
            <pc:docMk/>
            <pc:sldMk cId="1224565136" sldId="455"/>
            <ac:picMk id="2" creationId="{6C8F9F5A-68D3-44F3-8343-950FE4144D5D}"/>
          </ac:picMkLst>
        </pc:picChg>
      </pc:sldChg>
      <pc:sldChg chg="addSp modSp modAnim">
        <pc:chgData name="Gé Verbeek" userId="20d2065d-8055-4a68-a463-00777506795f" providerId="ADAL" clId="{63926BDE-BC56-45A0-843A-3F7463B445DC}" dt="2023-06-15T17:34:06.669" v="1416" actId="20577"/>
        <pc:sldMkLst>
          <pc:docMk/>
          <pc:sldMk cId="1068098420" sldId="456"/>
        </pc:sldMkLst>
        <pc:spChg chg="mod">
          <ac:chgData name="Gé Verbeek" userId="20d2065d-8055-4a68-a463-00777506795f" providerId="ADAL" clId="{63926BDE-BC56-45A0-843A-3F7463B445DC}" dt="2023-06-15T17:34:06.669" v="1416" actId="20577"/>
          <ac:spMkLst>
            <pc:docMk/>
            <pc:sldMk cId="1068098420" sldId="456"/>
            <ac:spMk id="7171" creationId="{E224BC8B-2913-4038-A10D-36A485D9D174}"/>
          </ac:spMkLst>
        </pc:spChg>
        <pc:picChg chg="add mod">
          <ac:chgData name="Gé Verbeek" userId="20d2065d-8055-4a68-a463-00777506795f" providerId="ADAL" clId="{63926BDE-BC56-45A0-843A-3F7463B445DC}" dt="2023-06-14T14:02:52.494" v="20" actId="1076"/>
          <ac:picMkLst>
            <pc:docMk/>
            <pc:sldMk cId="1068098420" sldId="456"/>
            <ac:picMk id="2" creationId="{2E7948DA-90C7-43CE-B413-392F9F5612D1}"/>
          </ac:picMkLst>
        </pc:picChg>
        <pc:picChg chg="add mod">
          <ac:chgData name="Gé Verbeek" userId="20d2065d-8055-4a68-a463-00777506795f" providerId="ADAL" clId="{63926BDE-BC56-45A0-843A-3F7463B445DC}" dt="2023-06-14T14:03:12.035" v="22" actId="1076"/>
          <ac:picMkLst>
            <pc:docMk/>
            <pc:sldMk cId="1068098420" sldId="456"/>
            <ac:picMk id="3" creationId="{492D8AA4-C953-4333-88CF-E04FA10A624F}"/>
          </ac:picMkLst>
        </pc:picChg>
      </pc:sldChg>
      <pc:sldChg chg="addSp modSp modAnim">
        <pc:chgData name="Gé Verbeek" userId="20d2065d-8055-4a68-a463-00777506795f" providerId="ADAL" clId="{63926BDE-BC56-45A0-843A-3F7463B445DC}" dt="2023-06-15T07:28:21.328" v="1383"/>
        <pc:sldMkLst>
          <pc:docMk/>
          <pc:sldMk cId="345212569" sldId="457"/>
        </pc:sldMkLst>
        <pc:spChg chg="mod">
          <ac:chgData name="Gé Verbeek" userId="20d2065d-8055-4a68-a463-00777506795f" providerId="ADAL" clId="{63926BDE-BC56-45A0-843A-3F7463B445DC}" dt="2023-06-14T17:17:24.557" v="32" actId="20577"/>
          <ac:spMkLst>
            <pc:docMk/>
            <pc:sldMk cId="345212569" sldId="457"/>
            <ac:spMk id="5122" creationId="{80899F95-2E30-4511-922B-B88C19CF0D84}"/>
          </ac:spMkLst>
        </pc:spChg>
        <pc:spChg chg="mod">
          <ac:chgData name="Gé Verbeek" userId="20d2065d-8055-4a68-a463-00777506795f" providerId="ADAL" clId="{63926BDE-BC56-45A0-843A-3F7463B445DC}" dt="2023-06-14T17:21:14.949" v="153" actId="20577"/>
          <ac:spMkLst>
            <pc:docMk/>
            <pc:sldMk cId="345212569" sldId="457"/>
            <ac:spMk id="7171" creationId="{E224BC8B-2913-4038-A10D-36A485D9D174}"/>
          </ac:spMkLst>
        </pc:spChg>
        <pc:picChg chg="add mod">
          <ac:chgData name="Gé Verbeek" userId="20d2065d-8055-4a68-a463-00777506795f" providerId="ADAL" clId="{63926BDE-BC56-45A0-843A-3F7463B445DC}" dt="2023-06-15T07:27:37.712" v="1380" actId="1076"/>
          <ac:picMkLst>
            <pc:docMk/>
            <pc:sldMk cId="345212569" sldId="457"/>
            <ac:picMk id="2" creationId="{AC60ACD3-4345-42CB-94D5-0CD0C383FDF0}"/>
          </ac:picMkLst>
        </pc:picChg>
      </pc:sldChg>
      <pc:sldChg chg="addSp modSp modAnim">
        <pc:chgData name="Gé Verbeek" userId="20d2065d-8055-4a68-a463-00777506795f" providerId="ADAL" clId="{63926BDE-BC56-45A0-843A-3F7463B445DC}" dt="2023-06-14T14:01:39.623" v="13" actId="1076"/>
        <pc:sldMkLst>
          <pc:docMk/>
          <pc:sldMk cId="3260178651" sldId="458"/>
        </pc:sldMkLst>
        <pc:picChg chg="add mod">
          <ac:chgData name="Gé Verbeek" userId="20d2065d-8055-4a68-a463-00777506795f" providerId="ADAL" clId="{63926BDE-BC56-45A0-843A-3F7463B445DC}" dt="2023-06-14T14:01:39.623" v="13" actId="1076"/>
          <ac:picMkLst>
            <pc:docMk/>
            <pc:sldMk cId="3260178651" sldId="458"/>
            <ac:picMk id="2" creationId="{7C053D84-5F2E-44D7-8738-CE1E37F53351}"/>
          </ac:picMkLst>
        </pc:picChg>
      </pc:sldChg>
      <pc:sldChg chg="modSp modAnim">
        <pc:chgData name="Gé Verbeek" userId="20d2065d-8055-4a68-a463-00777506795f" providerId="ADAL" clId="{63926BDE-BC56-45A0-843A-3F7463B445DC}" dt="2023-06-15T07:30:51.512" v="1394"/>
        <pc:sldMkLst>
          <pc:docMk/>
          <pc:sldMk cId="3073475239" sldId="459"/>
        </pc:sldMkLst>
        <pc:spChg chg="mod">
          <ac:chgData name="Gé Verbeek" userId="20d2065d-8055-4a68-a463-00777506795f" providerId="ADAL" clId="{63926BDE-BC56-45A0-843A-3F7463B445DC}" dt="2023-06-14T17:23:47.485" v="219" actId="20577"/>
          <ac:spMkLst>
            <pc:docMk/>
            <pc:sldMk cId="3073475239" sldId="459"/>
            <ac:spMk id="5122" creationId="{80899F95-2E30-4511-922B-B88C19CF0D84}"/>
          </ac:spMkLst>
        </pc:spChg>
        <pc:spChg chg="mod">
          <ac:chgData name="Gé Verbeek" userId="20d2065d-8055-4a68-a463-00777506795f" providerId="ADAL" clId="{63926BDE-BC56-45A0-843A-3F7463B445DC}" dt="2023-06-14T17:24:24.968" v="225" actId="20577"/>
          <ac:spMkLst>
            <pc:docMk/>
            <pc:sldMk cId="3073475239" sldId="459"/>
            <ac:spMk id="7171" creationId="{E224BC8B-2913-4038-A10D-36A485D9D174}"/>
          </ac:spMkLst>
        </pc:spChg>
      </pc:sldChg>
      <pc:sldChg chg="addSp modSp ord">
        <pc:chgData name="Gé Verbeek" userId="20d2065d-8055-4a68-a463-00777506795f" providerId="ADAL" clId="{63926BDE-BC56-45A0-843A-3F7463B445DC}" dt="2023-06-14T17:29:18.179" v="240" actId="20577"/>
        <pc:sldMkLst>
          <pc:docMk/>
          <pc:sldMk cId="576177210" sldId="460"/>
        </pc:sldMkLst>
        <pc:spChg chg="mod">
          <ac:chgData name="Gé Verbeek" userId="20d2065d-8055-4a68-a463-00777506795f" providerId="ADAL" clId="{63926BDE-BC56-45A0-843A-3F7463B445DC}" dt="2023-06-14T17:29:18.179" v="240" actId="20577"/>
          <ac:spMkLst>
            <pc:docMk/>
            <pc:sldMk cId="576177210" sldId="460"/>
            <ac:spMk id="5122" creationId="{80899F95-2E30-4511-922B-B88C19CF0D84}"/>
          </ac:spMkLst>
        </pc:spChg>
        <pc:picChg chg="add mod">
          <ac:chgData name="Gé Verbeek" userId="20d2065d-8055-4a68-a463-00777506795f" providerId="ADAL" clId="{63926BDE-BC56-45A0-843A-3F7463B445DC}" dt="2023-06-14T17:29:10.165" v="229" actId="14100"/>
          <ac:picMkLst>
            <pc:docMk/>
            <pc:sldMk cId="576177210" sldId="460"/>
            <ac:picMk id="2" creationId="{04DC1730-B9A0-4D9E-A93E-E47C4485CDCE}"/>
          </ac:picMkLst>
        </pc:picChg>
      </pc:sldChg>
      <pc:sldChg chg="modSp add modAnim">
        <pc:chgData name="Gé Verbeek" userId="20d2065d-8055-4a68-a463-00777506795f" providerId="ADAL" clId="{63926BDE-BC56-45A0-843A-3F7463B445DC}" dt="2023-06-15T07:28:49.856" v="1388"/>
        <pc:sldMkLst>
          <pc:docMk/>
          <pc:sldMk cId="4141826130" sldId="461"/>
        </pc:sldMkLst>
        <pc:spChg chg="mod">
          <ac:chgData name="Gé Verbeek" userId="20d2065d-8055-4a68-a463-00777506795f" providerId="ADAL" clId="{63926BDE-BC56-45A0-843A-3F7463B445DC}" dt="2023-06-14T17:30:03.110" v="292" actId="27636"/>
          <ac:spMkLst>
            <pc:docMk/>
            <pc:sldMk cId="4141826130" sldId="461"/>
            <ac:spMk id="7171" creationId="{E224BC8B-2913-4038-A10D-36A485D9D174}"/>
          </ac:spMkLst>
        </pc:spChg>
      </pc:sldChg>
      <pc:sldChg chg="delSp modSp add modAnim">
        <pc:chgData name="Gé Verbeek" userId="20d2065d-8055-4a68-a463-00777506795f" providerId="ADAL" clId="{63926BDE-BC56-45A0-843A-3F7463B445DC}" dt="2023-06-15T07:30:40.597" v="1391"/>
        <pc:sldMkLst>
          <pc:docMk/>
          <pc:sldMk cId="2789414573" sldId="462"/>
        </pc:sldMkLst>
        <pc:spChg chg="mod">
          <ac:chgData name="Gé Verbeek" userId="20d2065d-8055-4a68-a463-00777506795f" providerId="ADAL" clId="{63926BDE-BC56-45A0-843A-3F7463B445DC}" dt="2023-06-14T17:30:25.142" v="302" actId="20577"/>
          <ac:spMkLst>
            <pc:docMk/>
            <pc:sldMk cId="2789414573" sldId="462"/>
            <ac:spMk id="5122" creationId="{80899F95-2E30-4511-922B-B88C19CF0D84}"/>
          </ac:spMkLst>
        </pc:spChg>
        <pc:spChg chg="mod">
          <ac:chgData name="Gé Verbeek" userId="20d2065d-8055-4a68-a463-00777506795f" providerId="ADAL" clId="{63926BDE-BC56-45A0-843A-3F7463B445DC}" dt="2023-06-15T07:30:33.227" v="1390" actId="1076"/>
          <ac:spMkLst>
            <pc:docMk/>
            <pc:sldMk cId="2789414573" sldId="462"/>
            <ac:spMk id="7171" creationId="{E224BC8B-2913-4038-A10D-36A485D9D174}"/>
          </ac:spMkLst>
        </pc:spChg>
        <pc:picChg chg="del">
          <ac:chgData name="Gé Verbeek" userId="20d2065d-8055-4a68-a463-00777506795f" providerId="ADAL" clId="{63926BDE-BC56-45A0-843A-3F7463B445DC}" dt="2023-06-14T17:34:41.299" v="333"/>
          <ac:picMkLst>
            <pc:docMk/>
            <pc:sldMk cId="2789414573" sldId="462"/>
            <ac:picMk id="2" creationId="{2997EDFE-CFAF-4F30-A5FD-1E05FCE68D30}"/>
          </ac:picMkLst>
        </pc:picChg>
      </pc:sldChg>
      <pc:sldChg chg="modSp add modAnim">
        <pc:chgData name="Gé Verbeek" userId="20d2065d-8055-4a68-a463-00777506795f" providerId="ADAL" clId="{63926BDE-BC56-45A0-843A-3F7463B445DC}" dt="2023-06-15T07:31:03.376" v="1395"/>
        <pc:sldMkLst>
          <pc:docMk/>
          <pc:sldMk cId="4251793383" sldId="463"/>
        </pc:sldMkLst>
        <pc:spChg chg="mod">
          <ac:chgData name="Gé Verbeek" userId="20d2065d-8055-4a68-a463-00777506795f" providerId="ADAL" clId="{63926BDE-BC56-45A0-843A-3F7463B445DC}" dt="2023-06-14T17:36:15.862" v="358" actId="20577"/>
          <ac:spMkLst>
            <pc:docMk/>
            <pc:sldMk cId="4251793383" sldId="463"/>
            <ac:spMk id="5122" creationId="{80899F95-2E30-4511-922B-B88C19CF0D84}"/>
          </ac:spMkLst>
        </pc:spChg>
        <pc:spChg chg="mod">
          <ac:chgData name="Gé Verbeek" userId="20d2065d-8055-4a68-a463-00777506795f" providerId="ADAL" clId="{63926BDE-BC56-45A0-843A-3F7463B445DC}" dt="2023-06-14T17:36:49.761" v="362" actId="20577"/>
          <ac:spMkLst>
            <pc:docMk/>
            <pc:sldMk cId="4251793383" sldId="463"/>
            <ac:spMk id="7171" creationId="{E224BC8B-2913-4038-A10D-36A485D9D174}"/>
          </ac:spMkLst>
        </pc:spChg>
      </pc:sldChg>
      <pc:sldChg chg="addSp modSp add ord modAnim">
        <pc:chgData name="Gé Verbeek" userId="20d2065d-8055-4a68-a463-00777506795f" providerId="ADAL" clId="{63926BDE-BC56-45A0-843A-3F7463B445DC}" dt="2023-06-14T17:42:45.493" v="396" actId="20577"/>
        <pc:sldMkLst>
          <pc:docMk/>
          <pc:sldMk cId="3448820239" sldId="464"/>
        </pc:sldMkLst>
        <pc:spChg chg="mod">
          <ac:chgData name="Gé Verbeek" userId="20d2065d-8055-4a68-a463-00777506795f" providerId="ADAL" clId="{63926BDE-BC56-45A0-843A-3F7463B445DC}" dt="2023-06-14T17:41:24.070" v="383" actId="20577"/>
          <ac:spMkLst>
            <pc:docMk/>
            <pc:sldMk cId="3448820239" sldId="464"/>
            <ac:spMk id="5122" creationId="{80899F95-2E30-4511-922B-B88C19CF0D84}"/>
          </ac:spMkLst>
        </pc:spChg>
        <pc:spChg chg="mod">
          <ac:chgData name="Gé Verbeek" userId="20d2065d-8055-4a68-a463-00777506795f" providerId="ADAL" clId="{63926BDE-BC56-45A0-843A-3F7463B445DC}" dt="2023-06-14T17:42:45.493" v="396" actId="20577"/>
          <ac:spMkLst>
            <pc:docMk/>
            <pc:sldMk cId="3448820239" sldId="464"/>
            <ac:spMk id="7171" creationId="{E224BC8B-2913-4038-A10D-36A485D9D174}"/>
          </ac:spMkLst>
        </pc:spChg>
        <pc:picChg chg="add mod">
          <ac:chgData name="Gé Verbeek" userId="20d2065d-8055-4a68-a463-00777506795f" providerId="ADAL" clId="{63926BDE-BC56-45A0-843A-3F7463B445DC}" dt="2023-06-14T17:42:40.887" v="395" actId="14100"/>
          <ac:picMkLst>
            <pc:docMk/>
            <pc:sldMk cId="3448820239" sldId="464"/>
            <ac:picMk id="2" creationId="{0650D8CF-70BA-40DF-8F2A-6C99DA2E1BEC}"/>
          </ac:picMkLst>
        </pc:picChg>
      </pc:sldChg>
      <pc:sldChg chg="addSp modSp add modAnim">
        <pc:chgData name="Gé Verbeek" userId="20d2065d-8055-4a68-a463-00777506795f" providerId="ADAL" clId="{63926BDE-BC56-45A0-843A-3F7463B445DC}" dt="2023-06-15T07:47:20.481" v="1413" actId="1076"/>
        <pc:sldMkLst>
          <pc:docMk/>
          <pc:sldMk cId="2320220336" sldId="465"/>
        </pc:sldMkLst>
        <pc:spChg chg="mod">
          <ac:chgData name="Gé Verbeek" userId="20d2065d-8055-4a68-a463-00777506795f" providerId="ADAL" clId="{63926BDE-BC56-45A0-843A-3F7463B445DC}" dt="2023-06-14T17:52:10.549" v="406" actId="20577"/>
          <ac:spMkLst>
            <pc:docMk/>
            <pc:sldMk cId="2320220336" sldId="465"/>
            <ac:spMk id="5122" creationId="{80899F95-2E30-4511-922B-B88C19CF0D84}"/>
          </ac:spMkLst>
        </pc:spChg>
        <pc:spChg chg="mod">
          <ac:chgData name="Gé Verbeek" userId="20d2065d-8055-4a68-a463-00777506795f" providerId="ADAL" clId="{63926BDE-BC56-45A0-843A-3F7463B445DC}" dt="2023-06-14T17:55:55.326" v="658" actId="20577"/>
          <ac:spMkLst>
            <pc:docMk/>
            <pc:sldMk cId="2320220336" sldId="465"/>
            <ac:spMk id="7171" creationId="{E224BC8B-2913-4038-A10D-36A485D9D174}"/>
          </ac:spMkLst>
        </pc:spChg>
        <pc:picChg chg="add mod">
          <ac:chgData name="Gé Verbeek" userId="20d2065d-8055-4a68-a463-00777506795f" providerId="ADAL" clId="{63926BDE-BC56-45A0-843A-3F7463B445DC}" dt="2023-06-15T07:47:20.481" v="1413" actId="1076"/>
          <ac:picMkLst>
            <pc:docMk/>
            <pc:sldMk cId="2320220336" sldId="465"/>
            <ac:picMk id="2" creationId="{465BDAB9-1465-4340-89A6-9765AC051A9D}"/>
          </ac:picMkLst>
        </pc:picChg>
      </pc:sldChg>
      <pc:sldChg chg="add del">
        <pc:chgData name="Gé Verbeek" userId="20d2065d-8055-4a68-a463-00777506795f" providerId="ADAL" clId="{63926BDE-BC56-45A0-843A-3F7463B445DC}" dt="2023-06-14T17:34:10.835" v="332" actId="2696"/>
        <pc:sldMkLst>
          <pc:docMk/>
          <pc:sldMk cId="2393314440" sldId="466"/>
        </pc:sldMkLst>
      </pc:sldChg>
      <pc:sldChg chg="addSp modSp add">
        <pc:chgData name="Gé Verbeek" userId="20d2065d-8055-4a68-a463-00777506795f" providerId="ADAL" clId="{63926BDE-BC56-45A0-843A-3F7463B445DC}" dt="2023-06-14T17:57:19.134" v="682" actId="20577"/>
        <pc:sldMkLst>
          <pc:docMk/>
          <pc:sldMk cId="1224218518" sldId="467"/>
        </pc:sldMkLst>
        <pc:spChg chg="mod">
          <ac:chgData name="Gé Verbeek" userId="20d2065d-8055-4a68-a463-00777506795f" providerId="ADAL" clId="{63926BDE-BC56-45A0-843A-3F7463B445DC}" dt="2023-06-14T17:57:19.134" v="682" actId="20577"/>
          <ac:spMkLst>
            <pc:docMk/>
            <pc:sldMk cId="1224218518" sldId="467"/>
            <ac:spMk id="5122" creationId="{80899F95-2E30-4511-922B-B88C19CF0D84}"/>
          </ac:spMkLst>
        </pc:spChg>
        <pc:picChg chg="add mod modCrop">
          <ac:chgData name="Gé Verbeek" userId="20d2065d-8055-4a68-a463-00777506795f" providerId="ADAL" clId="{63926BDE-BC56-45A0-843A-3F7463B445DC}" dt="2023-06-14T17:57:02.623" v="665" actId="14100"/>
          <ac:picMkLst>
            <pc:docMk/>
            <pc:sldMk cId="1224218518" sldId="467"/>
            <ac:picMk id="2" creationId="{CBE397FA-6147-40A9-B00B-8782B6146350}"/>
          </ac:picMkLst>
        </pc:picChg>
      </pc:sldChg>
      <pc:sldChg chg="modSp">
        <pc:chgData name="Gé Verbeek" userId="20d2065d-8055-4a68-a463-00777506795f" providerId="ADAL" clId="{63926BDE-BC56-45A0-843A-3F7463B445DC}" dt="2023-06-14T17:38:36.677" v="370" actId="27636"/>
        <pc:sldMkLst>
          <pc:docMk/>
          <pc:sldMk cId="2161233663" sldId="485"/>
        </pc:sldMkLst>
        <pc:spChg chg="mod">
          <ac:chgData name="Gé Verbeek" userId="20d2065d-8055-4a68-a463-00777506795f" providerId="ADAL" clId="{63926BDE-BC56-45A0-843A-3F7463B445DC}" dt="2023-06-14T17:38:36.677" v="370" actId="27636"/>
          <ac:spMkLst>
            <pc:docMk/>
            <pc:sldMk cId="2161233663" sldId="485"/>
            <ac:spMk id="8195" creationId="{B15BFFA5-96D3-43B0-8DCF-277C11C58649}"/>
          </ac:spMkLst>
        </pc:spChg>
        <pc:spChg chg="mod">
          <ac:chgData name="Gé Verbeek" userId="20d2065d-8055-4a68-a463-00777506795f" providerId="ADAL" clId="{63926BDE-BC56-45A0-843A-3F7463B445DC}" dt="2023-06-14T17:38:33.027" v="368" actId="14100"/>
          <ac:spMkLst>
            <pc:docMk/>
            <pc:sldMk cId="2161233663" sldId="485"/>
            <ac:spMk id="10242" creationId="{A7CE8F69-27AC-43A5-B224-69718C6ADF09}"/>
          </ac:spMkLst>
        </pc:spChg>
      </pc:sldChg>
      <pc:sldChg chg="addSp delSp modSp modAnim">
        <pc:chgData name="Gé Verbeek" userId="20d2065d-8055-4a68-a463-00777506795f" providerId="ADAL" clId="{63926BDE-BC56-45A0-843A-3F7463B445DC}" dt="2023-06-15T07:45:52.201" v="1409" actId="1076"/>
        <pc:sldMkLst>
          <pc:docMk/>
          <pc:sldMk cId="4099268456" sldId="491"/>
        </pc:sldMkLst>
        <pc:spChg chg="mod">
          <ac:chgData name="Gé Verbeek" userId="20d2065d-8055-4a68-a463-00777506795f" providerId="ADAL" clId="{63926BDE-BC56-45A0-843A-3F7463B445DC}" dt="2023-06-14T17:40:30.949" v="375" actId="14100"/>
          <ac:spMkLst>
            <pc:docMk/>
            <pc:sldMk cId="4099268456" sldId="491"/>
            <ac:spMk id="8195" creationId="{B15BFFA5-96D3-43B0-8DCF-277C11C58649}"/>
          </ac:spMkLst>
        </pc:spChg>
        <pc:spChg chg="mod">
          <ac:chgData name="Gé Verbeek" userId="20d2065d-8055-4a68-a463-00777506795f" providerId="ADAL" clId="{63926BDE-BC56-45A0-843A-3F7463B445DC}" dt="2023-06-14T17:40:28.075" v="374" actId="14100"/>
          <ac:spMkLst>
            <pc:docMk/>
            <pc:sldMk cId="4099268456" sldId="491"/>
            <ac:spMk id="10242" creationId="{A7CE8F69-27AC-43A5-B224-69718C6ADF09}"/>
          </ac:spMkLst>
        </pc:spChg>
        <pc:picChg chg="add del mod">
          <ac:chgData name="Gé Verbeek" userId="20d2065d-8055-4a68-a463-00777506795f" providerId="ADAL" clId="{63926BDE-BC56-45A0-843A-3F7463B445DC}" dt="2023-06-15T07:40:52.642" v="1407" actId="478"/>
          <ac:picMkLst>
            <pc:docMk/>
            <pc:sldMk cId="4099268456" sldId="491"/>
            <ac:picMk id="2" creationId="{61A21800-9D5E-46A2-B4FC-CE140A69C104}"/>
          </ac:picMkLst>
        </pc:picChg>
        <pc:picChg chg="add mod">
          <ac:chgData name="Gé Verbeek" userId="20d2065d-8055-4a68-a463-00777506795f" providerId="ADAL" clId="{63926BDE-BC56-45A0-843A-3F7463B445DC}" dt="2023-06-15T07:45:52.201" v="1409" actId="1076"/>
          <ac:picMkLst>
            <pc:docMk/>
            <pc:sldMk cId="4099268456" sldId="491"/>
            <ac:picMk id="3" creationId="{C8EAF570-3A62-40F8-A907-9C635E0D4CE1}"/>
          </ac:picMkLst>
        </pc:picChg>
      </pc:sldChg>
      <pc:sldChg chg="addSp modSp modAnim">
        <pc:chgData name="Gé Verbeek" userId="20d2065d-8055-4a68-a463-00777506795f" providerId="ADAL" clId="{63926BDE-BC56-45A0-843A-3F7463B445DC}" dt="2023-06-15T07:45:57.911" v="1411" actId="1076"/>
        <pc:sldMkLst>
          <pc:docMk/>
          <pc:sldMk cId="4167032213" sldId="492"/>
        </pc:sldMkLst>
        <pc:spChg chg="mod">
          <ac:chgData name="Gé Verbeek" userId="20d2065d-8055-4a68-a463-00777506795f" providerId="ADAL" clId="{63926BDE-BC56-45A0-843A-3F7463B445DC}" dt="2023-06-14T17:40:00.556" v="373" actId="27636"/>
          <ac:spMkLst>
            <pc:docMk/>
            <pc:sldMk cId="4167032213" sldId="492"/>
            <ac:spMk id="8195" creationId="{B15BFFA5-96D3-43B0-8DCF-277C11C58649}"/>
          </ac:spMkLst>
        </pc:spChg>
        <pc:spChg chg="mod">
          <ac:chgData name="Gé Verbeek" userId="20d2065d-8055-4a68-a463-00777506795f" providerId="ADAL" clId="{63926BDE-BC56-45A0-843A-3F7463B445DC}" dt="2023-06-14T17:39:53.678" v="371" actId="14100"/>
          <ac:spMkLst>
            <pc:docMk/>
            <pc:sldMk cId="4167032213" sldId="492"/>
            <ac:spMk id="10242" creationId="{A7CE8F69-27AC-43A5-B224-69718C6ADF09}"/>
          </ac:spMkLst>
        </pc:spChg>
        <pc:picChg chg="add mod">
          <ac:chgData name="Gé Verbeek" userId="20d2065d-8055-4a68-a463-00777506795f" providerId="ADAL" clId="{63926BDE-BC56-45A0-843A-3F7463B445DC}" dt="2023-06-15T07:45:57.911" v="1411" actId="1076"/>
          <ac:picMkLst>
            <pc:docMk/>
            <pc:sldMk cId="4167032213" sldId="492"/>
            <ac:picMk id="2" creationId="{A278757C-4A58-4FEC-9BC7-0C2DA4C19B5E}"/>
          </ac:picMkLst>
        </pc:picChg>
      </pc:sldChg>
      <pc:sldChg chg="modSp ord modAnim">
        <pc:chgData name="Gé Verbeek" userId="20d2065d-8055-4a68-a463-00777506795f" providerId="ADAL" clId="{63926BDE-BC56-45A0-843A-3F7463B445DC}" dt="2023-06-15T07:31:28.864" v="1398"/>
        <pc:sldMkLst>
          <pc:docMk/>
          <pc:sldMk cId="3825970706" sldId="493"/>
        </pc:sldMkLst>
        <pc:spChg chg="mod">
          <ac:chgData name="Gé Verbeek" userId="20d2065d-8055-4a68-a463-00777506795f" providerId="ADAL" clId="{63926BDE-BC56-45A0-843A-3F7463B445DC}" dt="2023-06-14T17:35:47.617" v="338" actId="27636"/>
          <ac:spMkLst>
            <pc:docMk/>
            <pc:sldMk cId="3825970706" sldId="493"/>
            <ac:spMk id="8195" creationId="{B15BFFA5-96D3-43B0-8DCF-277C11C58649}"/>
          </ac:spMkLst>
        </pc:spChg>
        <pc:spChg chg="mod">
          <ac:chgData name="Gé Verbeek" userId="20d2065d-8055-4a68-a463-00777506795f" providerId="ADAL" clId="{63926BDE-BC56-45A0-843A-3F7463B445DC}" dt="2023-06-14T17:35:43.619" v="336" actId="14100"/>
          <ac:spMkLst>
            <pc:docMk/>
            <pc:sldMk cId="3825970706" sldId="493"/>
            <ac:spMk id="10242" creationId="{A7CE8F69-27AC-43A5-B224-69718C6ADF09}"/>
          </ac:spMkLst>
        </pc:spChg>
      </pc:sldChg>
      <pc:sldChg chg="modSp add modAnim">
        <pc:chgData name="Gé Verbeek" userId="20d2065d-8055-4a68-a463-00777506795f" providerId="ADAL" clId="{63926BDE-BC56-45A0-843A-3F7463B445DC}" dt="2023-06-14T18:07:49.697" v="1002" actId="27636"/>
        <pc:sldMkLst>
          <pc:docMk/>
          <pc:sldMk cId="3690722549" sldId="494"/>
        </pc:sldMkLst>
        <pc:spChg chg="mod">
          <ac:chgData name="Gé Verbeek" userId="20d2065d-8055-4a68-a463-00777506795f" providerId="ADAL" clId="{63926BDE-BC56-45A0-843A-3F7463B445DC}" dt="2023-06-14T18:00:40.106" v="696" actId="20577"/>
          <ac:spMkLst>
            <pc:docMk/>
            <pc:sldMk cId="3690722549" sldId="494"/>
            <ac:spMk id="5122" creationId="{80899F95-2E30-4511-922B-B88C19CF0D84}"/>
          </ac:spMkLst>
        </pc:spChg>
        <pc:spChg chg="mod">
          <ac:chgData name="Gé Verbeek" userId="20d2065d-8055-4a68-a463-00777506795f" providerId="ADAL" clId="{63926BDE-BC56-45A0-843A-3F7463B445DC}" dt="2023-06-14T18:07:49.697" v="1002" actId="27636"/>
          <ac:spMkLst>
            <pc:docMk/>
            <pc:sldMk cId="3690722549" sldId="494"/>
            <ac:spMk id="7171" creationId="{E224BC8B-2913-4038-A10D-36A485D9D174}"/>
          </ac:spMkLst>
        </pc:spChg>
      </pc:sldChg>
      <pc:sldChg chg="addSp modSp add">
        <pc:chgData name="Gé Verbeek" userId="20d2065d-8055-4a68-a463-00777506795f" providerId="ADAL" clId="{63926BDE-BC56-45A0-843A-3F7463B445DC}" dt="2023-06-14T18:17:09.901" v="1053" actId="27636"/>
        <pc:sldMkLst>
          <pc:docMk/>
          <pc:sldMk cId="1408797921" sldId="495"/>
        </pc:sldMkLst>
        <pc:spChg chg="mod">
          <ac:chgData name="Gé Verbeek" userId="20d2065d-8055-4a68-a463-00777506795f" providerId="ADAL" clId="{63926BDE-BC56-45A0-843A-3F7463B445DC}" dt="2023-06-14T18:17:09.901" v="1053" actId="27636"/>
          <ac:spMkLst>
            <pc:docMk/>
            <pc:sldMk cId="1408797921" sldId="495"/>
            <ac:spMk id="5122" creationId="{80899F95-2E30-4511-922B-B88C19CF0D84}"/>
          </ac:spMkLst>
        </pc:spChg>
        <pc:picChg chg="add mod">
          <ac:chgData name="Gé Verbeek" userId="20d2065d-8055-4a68-a463-00777506795f" providerId="ADAL" clId="{63926BDE-BC56-45A0-843A-3F7463B445DC}" dt="2023-06-14T18:12:09.872" v="1007" actId="1076"/>
          <ac:picMkLst>
            <pc:docMk/>
            <pc:sldMk cId="1408797921" sldId="495"/>
            <ac:picMk id="2" creationId="{FF5F63A1-22D0-43AE-98A6-CE172E70442C}"/>
          </ac:picMkLst>
        </pc:picChg>
      </pc:sldChg>
      <pc:sldChg chg="add del">
        <pc:chgData name="Gé Verbeek" userId="20d2065d-8055-4a68-a463-00777506795f" providerId="ADAL" clId="{63926BDE-BC56-45A0-843A-3F7463B445DC}" dt="2023-06-14T18:20:26.201" v="1059" actId="2696"/>
        <pc:sldMkLst>
          <pc:docMk/>
          <pc:sldMk cId="3129071753" sldId="496"/>
        </pc:sldMkLst>
      </pc:sldChg>
      <pc:sldChg chg="add del">
        <pc:chgData name="Gé Verbeek" userId="20d2065d-8055-4a68-a463-00777506795f" providerId="ADAL" clId="{63926BDE-BC56-45A0-843A-3F7463B445DC}" dt="2023-06-14T18:20:27.060" v="1060" actId="2696"/>
        <pc:sldMkLst>
          <pc:docMk/>
          <pc:sldMk cId="1469930387" sldId="497"/>
        </pc:sldMkLst>
      </pc:sldChg>
      <pc:sldChg chg="addSp delSp modSp add">
        <pc:chgData name="Gé Verbeek" userId="20d2065d-8055-4a68-a463-00777506795f" providerId="ADAL" clId="{63926BDE-BC56-45A0-843A-3F7463B445DC}" dt="2023-06-14T18:17:04.970" v="1051" actId="27636"/>
        <pc:sldMkLst>
          <pc:docMk/>
          <pc:sldMk cId="2429106755" sldId="498"/>
        </pc:sldMkLst>
        <pc:spChg chg="mod">
          <ac:chgData name="Gé Verbeek" userId="20d2065d-8055-4a68-a463-00777506795f" providerId="ADAL" clId="{63926BDE-BC56-45A0-843A-3F7463B445DC}" dt="2023-06-14T18:17:04.970" v="1051" actId="27636"/>
          <ac:spMkLst>
            <pc:docMk/>
            <pc:sldMk cId="2429106755" sldId="498"/>
            <ac:spMk id="5122" creationId="{80899F95-2E30-4511-922B-B88C19CF0D84}"/>
          </ac:spMkLst>
        </pc:spChg>
        <pc:picChg chg="del">
          <ac:chgData name="Gé Verbeek" userId="20d2065d-8055-4a68-a463-00777506795f" providerId="ADAL" clId="{63926BDE-BC56-45A0-843A-3F7463B445DC}" dt="2023-06-14T18:16:27.176" v="1044" actId="478"/>
          <ac:picMkLst>
            <pc:docMk/>
            <pc:sldMk cId="2429106755" sldId="498"/>
            <ac:picMk id="2" creationId="{FF5F63A1-22D0-43AE-98A6-CE172E70442C}"/>
          </ac:picMkLst>
        </pc:picChg>
        <pc:picChg chg="add mod">
          <ac:chgData name="Gé Verbeek" userId="20d2065d-8055-4a68-a463-00777506795f" providerId="ADAL" clId="{63926BDE-BC56-45A0-843A-3F7463B445DC}" dt="2023-06-14T18:17:01.940" v="1049" actId="1076"/>
          <ac:picMkLst>
            <pc:docMk/>
            <pc:sldMk cId="2429106755" sldId="498"/>
            <ac:picMk id="3" creationId="{E2297667-2C8B-44CE-9D30-909EB77338EA}"/>
          </ac:picMkLst>
        </pc:picChg>
      </pc:sldChg>
      <pc:sldChg chg="addSp delSp modSp add">
        <pc:chgData name="Gé Verbeek" userId="20d2065d-8055-4a68-a463-00777506795f" providerId="ADAL" clId="{63926BDE-BC56-45A0-843A-3F7463B445DC}" dt="2023-06-14T18:19:42.976" v="1058" actId="14100"/>
        <pc:sldMkLst>
          <pc:docMk/>
          <pc:sldMk cId="3001019365" sldId="499"/>
        </pc:sldMkLst>
        <pc:picChg chg="add mod">
          <ac:chgData name="Gé Verbeek" userId="20d2065d-8055-4a68-a463-00777506795f" providerId="ADAL" clId="{63926BDE-BC56-45A0-843A-3F7463B445DC}" dt="2023-06-14T18:19:42.976" v="1058" actId="14100"/>
          <ac:picMkLst>
            <pc:docMk/>
            <pc:sldMk cId="3001019365" sldId="499"/>
            <ac:picMk id="2" creationId="{AC7E086B-1FD6-4149-85A7-57B7D98836DF}"/>
          </ac:picMkLst>
        </pc:picChg>
        <pc:picChg chg="del">
          <ac:chgData name="Gé Verbeek" userId="20d2065d-8055-4a68-a463-00777506795f" providerId="ADAL" clId="{63926BDE-BC56-45A0-843A-3F7463B445DC}" dt="2023-06-14T18:19:07.048" v="1055" actId="478"/>
          <ac:picMkLst>
            <pc:docMk/>
            <pc:sldMk cId="3001019365" sldId="499"/>
            <ac:picMk id="3" creationId="{E2297667-2C8B-44CE-9D30-909EB77338EA}"/>
          </ac:picMkLst>
        </pc:picChg>
      </pc:sldChg>
      <pc:sldChg chg="addSp delSp modSp add">
        <pc:chgData name="Gé Verbeek" userId="20d2065d-8055-4a68-a463-00777506795f" providerId="ADAL" clId="{63926BDE-BC56-45A0-843A-3F7463B445DC}" dt="2023-06-15T17:48:02.568" v="1423" actId="14100"/>
        <pc:sldMkLst>
          <pc:docMk/>
          <pc:sldMk cId="1490983332" sldId="500"/>
        </pc:sldMkLst>
        <pc:picChg chg="del">
          <ac:chgData name="Gé Verbeek" userId="20d2065d-8055-4a68-a463-00777506795f" providerId="ADAL" clId="{63926BDE-BC56-45A0-843A-3F7463B445DC}" dt="2023-06-15T17:47:46.376" v="1418" actId="478"/>
          <ac:picMkLst>
            <pc:docMk/>
            <pc:sldMk cId="1490983332" sldId="500"/>
            <ac:picMk id="2" creationId="{AC7E086B-1FD6-4149-85A7-57B7D98836DF}"/>
          </ac:picMkLst>
        </pc:picChg>
        <pc:picChg chg="add mod">
          <ac:chgData name="Gé Verbeek" userId="20d2065d-8055-4a68-a463-00777506795f" providerId="ADAL" clId="{63926BDE-BC56-45A0-843A-3F7463B445DC}" dt="2023-06-15T17:48:02.568" v="1423" actId="14100"/>
          <ac:picMkLst>
            <pc:docMk/>
            <pc:sldMk cId="1490983332" sldId="500"/>
            <ac:picMk id="3" creationId="{F5E41236-8D39-415E-A6C4-E5D6BB1ECD68}"/>
          </ac:picMkLst>
        </pc:picChg>
      </pc:sldChg>
      <pc:sldChg chg="addSp delSp modSp add">
        <pc:chgData name="Gé Verbeek" userId="20d2065d-8055-4a68-a463-00777506795f" providerId="ADAL" clId="{63926BDE-BC56-45A0-843A-3F7463B445DC}" dt="2023-06-15T17:54:59.543" v="1427" actId="1076"/>
        <pc:sldMkLst>
          <pc:docMk/>
          <pc:sldMk cId="824329646" sldId="501"/>
        </pc:sldMkLst>
        <pc:picChg chg="add mod">
          <ac:chgData name="Gé Verbeek" userId="20d2065d-8055-4a68-a463-00777506795f" providerId="ADAL" clId="{63926BDE-BC56-45A0-843A-3F7463B445DC}" dt="2023-06-15T17:54:59.543" v="1427" actId="1076"/>
          <ac:picMkLst>
            <pc:docMk/>
            <pc:sldMk cId="824329646" sldId="501"/>
            <ac:picMk id="2" creationId="{3A500E3A-EF99-40B4-9F89-897023E71C3F}"/>
          </ac:picMkLst>
        </pc:picChg>
        <pc:picChg chg="del">
          <ac:chgData name="Gé Verbeek" userId="20d2065d-8055-4a68-a463-00777506795f" providerId="ADAL" clId="{63926BDE-BC56-45A0-843A-3F7463B445DC}" dt="2023-06-15T17:54:54.521" v="1425" actId="478"/>
          <ac:picMkLst>
            <pc:docMk/>
            <pc:sldMk cId="824329646" sldId="501"/>
            <ac:picMk id="3" creationId="{F5E41236-8D39-415E-A6C4-E5D6BB1ECD68}"/>
          </ac:picMkLst>
        </pc:picChg>
      </pc:sldChg>
      <pc:sldChg chg="addSp delSp modSp add">
        <pc:chgData name="Gé Verbeek" userId="20d2065d-8055-4a68-a463-00777506795f" providerId="ADAL" clId="{63926BDE-BC56-45A0-843A-3F7463B445DC}" dt="2023-06-15T17:57:50.103" v="1433" actId="14100"/>
        <pc:sldMkLst>
          <pc:docMk/>
          <pc:sldMk cId="3924878306" sldId="502"/>
        </pc:sldMkLst>
        <pc:picChg chg="del">
          <ac:chgData name="Gé Verbeek" userId="20d2065d-8055-4a68-a463-00777506795f" providerId="ADAL" clId="{63926BDE-BC56-45A0-843A-3F7463B445DC}" dt="2023-06-15T17:57:38.950" v="1429" actId="478"/>
          <ac:picMkLst>
            <pc:docMk/>
            <pc:sldMk cId="3924878306" sldId="502"/>
            <ac:picMk id="2" creationId="{3A500E3A-EF99-40B4-9F89-897023E71C3F}"/>
          </ac:picMkLst>
        </pc:picChg>
        <pc:picChg chg="add mod">
          <ac:chgData name="Gé Verbeek" userId="20d2065d-8055-4a68-a463-00777506795f" providerId="ADAL" clId="{63926BDE-BC56-45A0-843A-3F7463B445DC}" dt="2023-06-15T17:57:50.103" v="1433" actId="14100"/>
          <ac:picMkLst>
            <pc:docMk/>
            <pc:sldMk cId="3924878306" sldId="502"/>
            <ac:picMk id="3" creationId="{61275067-E6EB-471C-A772-1BFDAA5769D4}"/>
          </ac:picMkLst>
        </pc:picChg>
      </pc:sldChg>
      <pc:sldChg chg="addSp delSp modSp add">
        <pc:chgData name="Gé Verbeek" userId="20d2065d-8055-4a68-a463-00777506795f" providerId="ADAL" clId="{63926BDE-BC56-45A0-843A-3F7463B445DC}" dt="2023-06-15T18:03:17.608" v="1437" actId="14100"/>
        <pc:sldMkLst>
          <pc:docMk/>
          <pc:sldMk cId="1607508821" sldId="503"/>
        </pc:sldMkLst>
        <pc:picChg chg="add mod">
          <ac:chgData name="Gé Verbeek" userId="20d2065d-8055-4a68-a463-00777506795f" providerId="ADAL" clId="{63926BDE-BC56-45A0-843A-3F7463B445DC}" dt="2023-06-15T18:03:17.608" v="1437" actId="14100"/>
          <ac:picMkLst>
            <pc:docMk/>
            <pc:sldMk cId="1607508821" sldId="503"/>
            <ac:picMk id="2" creationId="{8A9D3A53-26A6-497E-83FD-AB536E1C99F8}"/>
          </ac:picMkLst>
        </pc:picChg>
        <pc:picChg chg="del">
          <ac:chgData name="Gé Verbeek" userId="20d2065d-8055-4a68-a463-00777506795f" providerId="ADAL" clId="{63926BDE-BC56-45A0-843A-3F7463B445DC}" dt="2023-06-15T18:03:08.882" v="1435" actId="478"/>
          <ac:picMkLst>
            <pc:docMk/>
            <pc:sldMk cId="1607508821" sldId="503"/>
            <ac:picMk id="3" creationId="{61275067-E6EB-471C-A772-1BFDAA5769D4}"/>
          </ac:picMkLst>
        </pc:picChg>
      </pc:sldChg>
      <pc:sldChg chg="addSp delSp modSp add">
        <pc:chgData name="Gé Verbeek" userId="20d2065d-8055-4a68-a463-00777506795f" providerId="ADAL" clId="{63926BDE-BC56-45A0-843A-3F7463B445DC}" dt="2023-06-15T18:08:39.906" v="1447" actId="14100"/>
        <pc:sldMkLst>
          <pc:docMk/>
          <pc:sldMk cId="2485757633" sldId="504"/>
        </pc:sldMkLst>
        <pc:picChg chg="del">
          <ac:chgData name="Gé Verbeek" userId="20d2065d-8055-4a68-a463-00777506795f" providerId="ADAL" clId="{63926BDE-BC56-45A0-843A-3F7463B445DC}" dt="2023-06-15T18:07:22.556" v="1439" actId="478"/>
          <ac:picMkLst>
            <pc:docMk/>
            <pc:sldMk cId="2485757633" sldId="504"/>
            <ac:picMk id="2" creationId="{8A9D3A53-26A6-497E-83FD-AB536E1C99F8}"/>
          </ac:picMkLst>
        </pc:picChg>
        <pc:picChg chg="add mod">
          <ac:chgData name="Gé Verbeek" userId="20d2065d-8055-4a68-a463-00777506795f" providerId="ADAL" clId="{63926BDE-BC56-45A0-843A-3F7463B445DC}" dt="2023-06-15T18:08:39.906" v="1447" actId="14100"/>
          <ac:picMkLst>
            <pc:docMk/>
            <pc:sldMk cId="2485757633" sldId="504"/>
            <ac:picMk id="3" creationId="{FACDD271-D193-4C5E-9E11-A4C2EF0EE598}"/>
          </ac:picMkLst>
        </pc:picChg>
      </pc:sldChg>
      <pc:sldChg chg="addSp modSp add">
        <pc:chgData name="Gé Verbeek" userId="20d2065d-8055-4a68-a463-00777506795f" providerId="ADAL" clId="{63926BDE-BC56-45A0-843A-3F7463B445DC}" dt="2023-06-15T18:07:36.704" v="1443" actId="14100"/>
        <pc:sldMkLst>
          <pc:docMk/>
          <pc:sldMk cId="203180125" sldId="505"/>
        </pc:sldMkLst>
        <pc:picChg chg="add mod">
          <ac:chgData name="Gé Verbeek" userId="20d2065d-8055-4a68-a463-00777506795f" providerId="ADAL" clId="{63926BDE-BC56-45A0-843A-3F7463B445DC}" dt="2023-06-15T18:07:36.704" v="1443" actId="14100"/>
          <ac:picMkLst>
            <pc:docMk/>
            <pc:sldMk cId="203180125" sldId="505"/>
            <ac:picMk id="2" creationId="{6A5AEA7C-8762-4E4C-AC08-ABE832A4C82E}"/>
          </ac:picMkLst>
        </pc:picChg>
      </pc:sldChg>
      <pc:sldChg chg="addSp delSp modSp add">
        <pc:chgData name="Gé Verbeek" userId="20d2065d-8055-4a68-a463-00777506795f" providerId="ADAL" clId="{63926BDE-BC56-45A0-843A-3F7463B445DC}" dt="2023-06-15T18:13:49.577" v="1452" actId="14100"/>
        <pc:sldMkLst>
          <pc:docMk/>
          <pc:sldMk cId="4280429731" sldId="506"/>
        </pc:sldMkLst>
        <pc:picChg chg="del">
          <ac:chgData name="Gé Verbeek" userId="20d2065d-8055-4a68-a463-00777506795f" providerId="ADAL" clId="{63926BDE-BC56-45A0-843A-3F7463B445DC}" dt="2023-06-15T18:13:41.507" v="1449" actId="478"/>
          <ac:picMkLst>
            <pc:docMk/>
            <pc:sldMk cId="4280429731" sldId="506"/>
            <ac:picMk id="2" creationId="{6A5AEA7C-8762-4E4C-AC08-ABE832A4C82E}"/>
          </ac:picMkLst>
        </pc:picChg>
        <pc:picChg chg="add mod">
          <ac:chgData name="Gé Verbeek" userId="20d2065d-8055-4a68-a463-00777506795f" providerId="ADAL" clId="{63926BDE-BC56-45A0-843A-3F7463B445DC}" dt="2023-06-15T18:13:49.577" v="1452" actId="14100"/>
          <ac:picMkLst>
            <pc:docMk/>
            <pc:sldMk cId="4280429731" sldId="506"/>
            <ac:picMk id="3" creationId="{D079A405-3046-450F-96F8-CB20628242C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15-6-2023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15-6-2023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08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77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a:extLst>
              <a:ext uri="{FF2B5EF4-FFF2-40B4-BE49-F238E27FC236}">
                <a16:creationId xmlns:a16="http://schemas.microsoft.com/office/drawing/2014/main" id="{5B92CCEC-F74D-401C-8110-0F16AA18F9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a:extLst>
              <a:ext uri="{FF2B5EF4-FFF2-40B4-BE49-F238E27FC236}">
                <a16:creationId xmlns:a16="http://schemas.microsoft.com/office/drawing/2014/main" id="{4263430D-4BA0-409F-8A39-6D807AAADC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Dit geld ook voor potplanten ect.</a:t>
            </a:r>
          </a:p>
        </p:txBody>
      </p:sp>
      <p:sp>
        <p:nvSpPr>
          <p:cNvPr id="9220" name="Tijdelijke aanduiding voor dianummer 3">
            <a:extLst>
              <a:ext uri="{FF2B5EF4-FFF2-40B4-BE49-F238E27FC236}">
                <a16:creationId xmlns:a16="http://schemas.microsoft.com/office/drawing/2014/main" id="{3920B0D2-AE82-4F5A-9040-A501C767E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0AF7C2-D0C1-4D13-8A9D-2122470FB69C}" type="slidenum">
              <a:rPr lang="nl-NL" altLang="nl-NL" smtClean="0"/>
              <a:pPr/>
              <a:t>17</a:t>
            </a:fld>
            <a:endParaRPr lang="nl-NL"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875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374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71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679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736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746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119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550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260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840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957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537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463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40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rodan.nl/our-thinking/grodan-blogs/klant-case-aan-de-slag-met-gewasregistratie-en-e-gro/"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Gewasstand.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lnSpcReduction="10000"/>
          </a:bodyPr>
          <a:lstStyle/>
          <a:p>
            <a:pPr marL="342900" indent="-342900">
              <a:defRPr/>
            </a:pPr>
            <a:endParaRPr lang="nl-NL" b="1" dirty="0"/>
          </a:p>
          <a:p>
            <a:pPr indent="0">
              <a:buNone/>
              <a:defRPr/>
            </a:pPr>
            <a:r>
              <a:rPr lang="nl-NL" dirty="0"/>
              <a:t>De combinatie van deze factoren bepaalt de gewasstand en deze data wordt door sensoren metingen, observaties en plantmetingen verkregen en geanalyseerd. </a:t>
            </a:r>
          </a:p>
          <a:p>
            <a:pPr indent="0">
              <a:buNone/>
              <a:defRPr/>
            </a:pPr>
            <a:endParaRPr lang="nl-NL" dirty="0"/>
          </a:p>
          <a:p>
            <a:pPr indent="0">
              <a:buNone/>
              <a:defRPr/>
            </a:pPr>
            <a:r>
              <a:rPr lang="nl-NL" dirty="0"/>
              <a:t>In het algemeen worden er de volgende termen gebruikt in de tuinbouw om een gewas te beschreven.</a:t>
            </a:r>
          </a:p>
          <a:p>
            <a:pPr indent="0">
              <a:buNone/>
              <a:defRPr/>
            </a:pPr>
            <a:endParaRPr lang="nl-NL" dirty="0"/>
          </a:p>
          <a:p>
            <a:pPr marL="342900" indent="-342900">
              <a:defRPr/>
            </a:pPr>
            <a:r>
              <a:rPr lang="nl-NL" dirty="0"/>
              <a:t>Sterk</a:t>
            </a:r>
          </a:p>
          <a:p>
            <a:pPr marL="342900" indent="-342900">
              <a:defRPr/>
            </a:pPr>
            <a:r>
              <a:rPr lang="nl-NL" dirty="0"/>
              <a:t>Zwak</a:t>
            </a:r>
          </a:p>
          <a:p>
            <a:pPr marL="342900" indent="-342900">
              <a:defRPr/>
            </a:pPr>
            <a:r>
              <a:rPr lang="nl-NL" dirty="0"/>
              <a:t>Generatief</a:t>
            </a:r>
          </a:p>
          <a:p>
            <a:pPr marL="342900" indent="-342900">
              <a:defRPr/>
            </a:pPr>
            <a:r>
              <a:rPr lang="nl-NL" dirty="0"/>
              <a:t>Vegetatief</a:t>
            </a:r>
          </a:p>
          <a:p>
            <a:pPr indent="0">
              <a:buNone/>
              <a:defRPr/>
            </a:pPr>
            <a:endParaRPr lang="nl-NL" dirty="0"/>
          </a:p>
          <a:p>
            <a:pPr indent="0">
              <a:buNone/>
              <a:defRPr/>
            </a:pPr>
            <a:r>
              <a:rPr lang="nl-NL" dirty="0"/>
              <a:t> Deze worden nu één voor één behandeld.</a:t>
            </a:r>
          </a:p>
          <a:p>
            <a:pPr indent="0">
              <a:buNone/>
              <a:defRPr/>
            </a:pPr>
            <a:endParaRPr lang="nl-NL" dirty="0"/>
          </a:p>
        </p:txBody>
      </p:sp>
    </p:spTree>
    <p:extLst>
      <p:ext uri="{BB962C8B-B14F-4D97-AF65-F5344CB8AC3E}">
        <p14:creationId xmlns:p14="http://schemas.microsoft.com/office/powerpoint/2010/main" val="41418261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Effect transition="in" filter="fade">
                                      <p:cBhvr>
                                        <p:cTn id="19" dur="1000"/>
                                        <p:tgtEl>
                                          <p:spTgt spid="7171">
                                            <p:txEl>
                                              <p:pRg st="6" end="6"/>
                                            </p:txEl>
                                          </p:spTgt>
                                        </p:tgtEl>
                                      </p:cBhvr>
                                    </p:animEffect>
                                    <p:anim calcmode="lin" valueType="num">
                                      <p:cBhvr>
                                        <p:cTn id="20"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1">
                                            <p:txEl>
                                              <p:pRg st="7" end="7"/>
                                            </p:txEl>
                                          </p:spTgt>
                                        </p:tgtEl>
                                        <p:attrNameLst>
                                          <p:attrName>style.visibility</p:attrName>
                                        </p:attrNameLst>
                                      </p:cBhvr>
                                      <p:to>
                                        <p:strVal val="visible"/>
                                      </p:to>
                                    </p:set>
                                    <p:animEffect transition="in" filter="fade">
                                      <p:cBhvr>
                                        <p:cTn id="26" dur="1000"/>
                                        <p:tgtEl>
                                          <p:spTgt spid="7171">
                                            <p:txEl>
                                              <p:pRg st="7" end="7"/>
                                            </p:txEl>
                                          </p:spTgt>
                                        </p:tgtEl>
                                      </p:cBhvr>
                                    </p:animEffect>
                                    <p:anim calcmode="lin" valueType="num">
                                      <p:cBhvr>
                                        <p:cTn id="27"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7" end="7"/>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Effect transition="in" filter="fade">
                                      <p:cBhvr>
                                        <p:cTn id="31" dur="1000"/>
                                        <p:tgtEl>
                                          <p:spTgt spid="7171">
                                            <p:txEl>
                                              <p:pRg st="8" end="8"/>
                                            </p:txEl>
                                          </p:spTgt>
                                        </p:tgtEl>
                                      </p:cBhvr>
                                    </p:animEffect>
                                    <p:anim calcmode="lin" valueType="num">
                                      <p:cBhvr>
                                        <p:cTn id="32"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171">
                                            <p:txEl>
                                              <p:pRg st="10" end="10"/>
                                            </p:txEl>
                                          </p:spTgt>
                                        </p:tgtEl>
                                        <p:attrNameLst>
                                          <p:attrName>style.visibility</p:attrName>
                                        </p:attrNameLst>
                                      </p:cBhvr>
                                      <p:to>
                                        <p:strVal val="visible"/>
                                      </p:to>
                                    </p:set>
                                    <p:animEffect transition="in" filter="fade">
                                      <p:cBhvr>
                                        <p:cTn id="38" dur="1000"/>
                                        <p:tgtEl>
                                          <p:spTgt spid="7171">
                                            <p:txEl>
                                              <p:pRg st="10" end="10"/>
                                            </p:txEl>
                                          </p:spTgt>
                                        </p:tgtEl>
                                      </p:cBhvr>
                                    </p:animEffect>
                                    <p:anim calcmode="lin" valueType="num">
                                      <p:cBhvr>
                                        <p:cTn id="39"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dirty="0"/>
              <a:t>Gewasstand</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2" name="Afbeelding 1">
            <a:extLst>
              <a:ext uri="{FF2B5EF4-FFF2-40B4-BE49-F238E27FC236}">
                <a16:creationId xmlns:a16="http://schemas.microsoft.com/office/drawing/2014/main" id="{04DC1730-B9A0-4D9E-A93E-E47C4485CDCE}"/>
              </a:ext>
            </a:extLst>
          </p:cNvPr>
          <p:cNvPicPr>
            <a:picLocks noChangeAspect="1"/>
          </p:cNvPicPr>
          <p:nvPr/>
        </p:nvPicPr>
        <p:blipFill>
          <a:blip r:embed="rId3"/>
          <a:stretch>
            <a:fillRect/>
          </a:stretch>
        </p:blipFill>
        <p:spPr>
          <a:xfrm>
            <a:off x="1106865" y="1686187"/>
            <a:ext cx="8635545" cy="4127383"/>
          </a:xfrm>
          <a:prstGeom prst="rect">
            <a:avLst/>
          </a:prstGeom>
        </p:spPr>
      </p:pic>
    </p:spTree>
    <p:extLst>
      <p:ext uri="{BB962C8B-B14F-4D97-AF65-F5344CB8AC3E}">
        <p14:creationId xmlns:p14="http://schemas.microsoft.com/office/powerpoint/2010/main" val="5761772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dirty="0"/>
              <a:t>Sterke gewasstand</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Sterke ontwikkeling komt wanneer een gewas lichte stress ervaart en meer assimilaten beschikbaar heeft dan het voor onderhoud van de plant nodig heeft (in combinatie met de ontwikkelingssnelheid). </a:t>
            </a:r>
          </a:p>
          <a:p>
            <a:pPr indent="0">
              <a:buNone/>
              <a:defRPr/>
            </a:pPr>
            <a:endParaRPr lang="nl-NL" dirty="0"/>
          </a:p>
          <a:p>
            <a:pPr indent="0">
              <a:buNone/>
              <a:defRPr/>
            </a:pPr>
            <a:r>
              <a:rPr lang="nl-NL" dirty="0"/>
              <a:t>Het overschot wordt gebruikt om de bestaande plantdelen groter en sterker te maken en de weerbaarheid tegen ziekten en plagen te verhogen. .</a:t>
            </a:r>
          </a:p>
        </p:txBody>
      </p:sp>
    </p:spTree>
    <p:extLst>
      <p:ext uri="{BB962C8B-B14F-4D97-AF65-F5344CB8AC3E}">
        <p14:creationId xmlns:p14="http://schemas.microsoft.com/office/powerpoint/2010/main" val="4968854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dirty="0"/>
              <a:t>Zwakke gewasstand</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Zwakke ontwikkeling komt wanneer de groeisnelheid en onderhoud van een gewas meer energie vragen dan de plant aan kan. </a:t>
            </a:r>
          </a:p>
          <a:p>
            <a:pPr indent="0">
              <a:buNone/>
              <a:defRPr/>
            </a:pPr>
            <a:endParaRPr lang="nl-NL" dirty="0"/>
          </a:p>
          <a:p>
            <a:pPr indent="0">
              <a:buNone/>
              <a:defRPr/>
            </a:pPr>
            <a:r>
              <a:rPr lang="nl-NL" dirty="0"/>
              <a:t>Hierdoor krijgen organen (blad, stengel, vruchten, bloemen) onvoldoende energie (suikers) en hierdoor is de ontwikkeling en bescherming van de plantdelen niet optimaal. </a:t>
            </a:r>
          </a:p>
        </p:txBody>
      </p:sp>
    </p:spTree>
    <p:extLst>
      <p:ext uri="{BB962C8B-B14F-4D97-AF65-F5344CB8AC3E}">
        <p14:creationId xmlns:p14="http://schemas.microsoft.com/office/powerpoint/2010/main" val="30734752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Generatief</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92680" y="1733541"/>
            <a:ext cx="8568965" cy="4738260"/>
          </a:xfrm>
        </p:spPr>
        <p:txBody>
          <a:bodyPr>
            <a:normAutofit/>
          </a:bodyPr>
          <a:lstStyle/>
          <a:p>
            <a:pPr marL="342900" indent="-342900">
              <a:defRPr/>
            </a:pPr>
            <a:endParaRPr lang="nl-NL" b="1" dirty="0"/>
          </a:p>
          <a:p>
            <a:pPr indent="0">
              <a:buNone/>
              <a:defRPr/>
            </a:pPr>
            <a:r>
              <a:rPr lang="nl-NL" dirty="0"/>
              <a:t>Generatieve ontwikkeling is een langetermijnproces in de plant. Dit betekent dat voor een periode van &gt;24 uur de plant de voorkeur geeft aan haar generatieve delen (bijv. bloemen en zaad). </a:t>
            </a:r>
          </a:p>
          <a:p>
            <a:pPr indent="0">
              <a:buNone/>
              <a:defRPr/>
            </a:pPr>
            <a:endParaRPr lang="nl-NL" dirty="0"/>
          </a:p>
          <a:p>
            <a:pPr indent="0">
              <a:buNone/>
              <a:defRPr/>
            </a:pPr>
            <a:r>
              <a:rPr lang="nl-NL" dirty="0"/>
              <a:t>Dus er gaan meer suikers naar de generatieve delen. Hierdoor zullen deze delen, zoals de vruchten. zich ook sterker ontwikkelen en daarmee groter worden, dan de vegetatieve delen.</a:t>
            </a:r>
          </a:p>
        </p:txBody>
      </p:sp>
    </p:spTree>
    <p:extLst>
      <p:ext uri="{BB962C8B-B14F-4D97-AF65-F5344CB8AC3E}">
        <p14:creationId xmlns:p14="http://schemas.microsoft.com/office/powerpoint/2010/main" val="27894145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1359017" y="585688"/>
            <a:ext cx="7703465" cy="722995"/>
          </a:xfrm>
        </p:spPr>
        <p:txBody>
          <a:bodyPr>
            <a:normAutofit/>
          </a:bodyPr>
          <a:lstStyle/>
          <a:p>
            <a:pPr eaLnBrk="1" hangingPunct="1"/>
            <a:r>
              <a:rPr lang="nl-NL" altLang="nl-NL" sz="3000" dirty="0"/>
              <a:t>Generatief gewas</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1416726" y="2125268"/>
            <a:ext cx="7703464" cy="3968029"/>
          </a:xfrm>
        </p:spPr>
        <p:txBody>
          <a:bodyPr>
            <a:normAutofit lnSpcReduction="10000"/>
          </a:bodyPr>
          <a:lstStyle/>
          <a:p>
            <a:pPr>
              <a:buFont typeface="Wingdings" panose="05000000000000000000" pitchFamily="2" charset="2"/>
              <a:buChar char="Ø"/>
              <a:defRPr/>
            </a:pPr>
            <a:r>
              <a:rPr lang="nl-NL" altLang="nl-NL" dirty="0"/>
              <a:t>Dunnere kop</a:t>
            </a:r>
          </a:p>
          <a:p>
            <a:pPr indent="0">
              <a:buNone/>
              <a:defRPr/>
            </a:pPr>
            <a:endParaRPr lang="nl-NL" altLang="nl-NL" dirty="0"/>
          </a:p>
          <a:p>
            <a:pPr>
              <a:buFont typeface="Wingdings" panose="05000000000000000000" pitchFamily="2" charset="2"/>
              <a:buChar char="Ø"/>
              <a:defRPr/>
            </a:pPr>
            <a:r>
              <a:rPr lang="nl-NL" altLang="nl-NL" dirty="0"/>
              <a:t>Kleine afstand tussen kop en 1</a:t>
            </a:r>
            <a:r>
              <a:rPr lang="nl-NL" altLang="nl-NL" baseline="30000" dirty="0"/>
              <a:t>e</a:t>
            </a:r>
            <a:r>
              <a:rPr lang="nl-NL" altLang="nl-NL" dirty="0"/>
              <a:t> bloem</a:t>
            </a:r>
          </a:p>
          <a:p>
            <a:pPr indent="0">
              <a:buNone/>
              <a:defRPr/>
            </a:pPr>
            <a:endParaRPr lang="nl-NL" altLang="nl-NL" dirty="0"/>
          </a:p>
          <a:p>
            <a:pPr>
              <a:buFont typeface="Wingdings" panose="05000000000000000000" pitchFamily="2" charset="2"/>
              <a:buChar char="Ø"/>
              <a:defRPr/>
            </a:pPr>
            <a:r>
              <a:rPr lang="nl-NL" altLang="nl-NL" dirty="0"/>
              <a:t>Dunnere trossteel</a:t>
            </a:r>
          </a:p>
          <a:p>
            <a:pPr indent="0">
              <a:buNone/>
              <a:defRPr/>
            </a:pPr>
            <a:endParaRPr lang="nl-NL" altLang="nl-NL" dirty="0"/>
          </a:p>
          <a:p>
            <a:pPr>
              <a:buFont typeface="Wingdings" panose="05000000000000000000" pitchFamily="2" charset="2"/>
              <a:buChar char="Ø"/>
              <a:defRPr/>
            </a:pPr>
            <a:r>
              <a:rPr lang="nl-NL" altLang="nl-NL" dirty="0"/>
              <a:t>Opener gewas met minder blad</a:t>
            </a:r>
          </a:p>
          <a:p>
            <a:pPr indent="0">
              <a:buNone/>
              <a:defRPr/>
            </a:pPr>
            <a:endParaRPr lang="nl-NL" altLang="nl-NL" dirty="0"/>
          </a:p>
          <a:p>
            <a:pPr>
              <a:buFont typeface="Wingdings" panose="05000000000000000000" pitchFamily="2" charset="2"/>
              <a:buChar char="Ø"/>
              <a:defRPr/>
            </a:pPr>
            <a:r>
              <a:rPr lang="nl-NL" altLang="nl-NL" dirty="0"/>
              <a:t>Minder vruchten (lage plantbelasting)</a:t>
            </a:r>
          </a:p>
          <a:p>
            <a:pPr indent="0">
              <a:buNone/>
              <a:defRPr/>
            </a:pPr>
            <a:endParaRPr lang="nl-NL" altLang="nl-NL" dirty="0"/>
          </a:p>
          <a:p>
            <a:pPr>
              <a:buFont typeface="Wingdings" panose="05000000000000000000" pitchFamily="2" charset="2"/>
              <a:buChar char="Ø"/>
              <a:defRPr/>
            </a:pPr>
            <a:r>
              <a:rPr lang="nl-NL" altLang="nl-NL" dirty="0"/>
              <a:t>Veel lengtegroei</a:t>
            </a:r>
          </a:p>
          <a:p>
            <a:pPr>
              <a:defRPr/>
            </a:pPr>
            <a:endParaRPr lang="nl-NL" altLang="nl-NL" dirty="0"/>
          </a:p>
          <a:p>
            <a:pPr>
              <a:defRPr/>
            </a:pPr>
            <a:endParaRPr lang="nl-NL" altLang="nl-NL" dirty="0"/>
          </a:p>
          <a:p>
            <a:pPr>
              <a:defRPr/>
            </a:pPr>
            <a:endParaRPr lang="nl-NL" altLang="nl-NL" dirty="0"/>
          </a:p>
          <a:p>
            <a:pPr>
              <a:defRPr/>
            </a:pPr>
            <a:endParaRPr lang="nl-NL" altLang="nl-NL" dirty="0"/>
          </a:p>
        </p:txBody>
      </p:sp>
      <p:pic>
        <p:nvPicPr>
          <p:cNvPr id="10245" name="Afbeelding 1">
            <a:extLst>
              <a:ext uri="{FF2B5EF4-FFF2-40B4-BE49-F238E27FC236}">
                <a16:creationId xmlns:a16="http://schemas.microsoft.com/office/drawing/2014/main" id="{7C5D6633-2E58-42A2-B77D-B228FECD3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0934" y="3740412"/>
            <a:ext cx="1637042" cy="218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Effect transition="in" filter="fade">
                                      <p:cBhvr>
                                        <p:cTn id="28" dur="1000"/>
                                        <p:tgtEl>
                                          <p:spTgt spid="8195">
                                            <p:txEl>
                                              <p:pRg st="6" end="6"/>
                                            </p:txEl>
                                          </p:spTgt>
                                        </p:tgtEl>
                                      </p:cBhvr>
                                    </p:animEffect>
                                    <p:anim calcmode="lin" valueType="num">
                                      <p:cBhvr>
                                        <p:cTn id="29"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animEffect transition="in" filter="fade">
                                      <p:cBhvr>
                                        <p:cTn id="35" dur="1000"/>
                                        <p:tgtEl>
                                          <p:spTgt spid="8195">
                                            <p:txEl>
                                              <p:pRg st="8" end="8"/>
                                            </p:txEl>
                                          </p:spTgt>
                                        </p:tgtEl>
                                      </p:cBhvr>
                                    </p:animEffect>
                                    <p:anim calcmode="lin" valueType="num">
                                      <p:cBhvr>
                                        <p:cTn id="36"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195">
                                            <p:txEl>
                                              <p:pRg st="10" end="10"/>
                                            </p:txEl>
                                          </p:spTgt>
                                        </p:tgtEl>
                                        <p:attrNameLst>
                                          <p:attrName>style.visibility</p:attrName>
                                        </p:attrNameLst>
                                      </p:cBhvr>
                                      <p:to>
                                        <p:strVal val="visible"/>
                                      </p:to>
                                    </p:set>
                                    <p:animEffect transition="in" filter="fade">
                                      <p:cBhvr>
                                        <p:cTn id="42" dur="1000"/>
                                        <p:tgtEl>
                                          <p:spTgt spid="8195">
                                            <p:txEl>
                                              <p:pRg st="10" end="10"/>
                                            </p:txEl>
                                          </p:spTgt>
                                        </p:tgtEl>
                                      </p:cBhvr>
                                    </p:animEffect>
                                    <p:anim calcmode="lin" valueType="num">
                                      <p:cBhvr>
                                        <p:cTn id="43" dur="10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Vegetatief</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Vegetatieve ontwikkeling is ook een langetermijnproces in de plant. maar nu geeft de plant voorkeur aan haar vegetatieve/groene delen (bv. bladeren en wortels) bij het verdelen van de beschikbare suikers. </a:t>
            </a:r>
          </a:p>
          <a:p>
            <a:pPr indent="0">
              <a:buNone/>
              <a:defRPr/>
            </a:pPr>
            <a:endParaRPr lang="nl-NL" dirty="0"/>
          </a:p>
          <a:p>
            <a:pPr indent="0">
              <a:buNone/>
              <a:defRPr/>
            </a:pPr>
            <a:r>
              <a:rPr lang="nl-NL" dirty="0"/>
              <a:t>Hierdoor zullen de vegetatieve delen zich sterker ontwikkelen, dus grote/ donkere bladeren bijvoorbeeld, dan de generatieve delen</a:t>
            </a:r>
          </a:p>
          <a:p>
            <a:pPr indent="0">
              <a:buNone/>
              <a:defRPr/>
            </a:pPr>
            <a:endParaRPr lang="nl-NL" dirty="0"/>
          </a:p>
        </p:txBody>
      </p:sp>
    </p:spTree>
    <p:extLst>
      <p:ext uri="{BB962C8B-B14F-4D97-AF65-F5344CB8AC3E}">
        <p14:creationId xmlns:p14="http://schemas.microsoft.com/office/powerpoint/2010/main" val="4251793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1B38614D-FBFF-4AF1-9957-AB1931E6E98C}"/>
              </a:ext>
            </a:extLst>
          </p:cNvPr>
          <p:cNvSpPr>
            <a:spLocks noGrp="1" noChangeArrowheads="1"/>
          </p:cNvSpPr>
          <p:nvPr>
            <p:ph type="title"/>
          </p:nvPr>
        </p:nvSpPr>
        <p:spPr>
          <a:xfrm>
            <a:off x="1375795" y="836712"/>
            <a:ext cx="7414818" cy="810000"/>
          </a:xfrm>
        </p:spPr>
        <p:txBody>
          <a:bodyPr>
            <a:normAutofit/>
          </a:bodyPr>
          <a:lstStyle/>
          <a:p>
            <a:pPr eaLnBrk="1" hangingPunct="1"/>
            <a:r>
              <a:rPr lang="nl-NL" altLang="nl-NL" sz="3000" dirty="0"/>
              <a:t>Vegetatief gewas</a:t>
            </a:r>
          </a:p>
        </p:txBody>
      </p:sp>
      <p:sp>
        <p:nvSpPr>
          <p:cNvPr id="7171" name="Tijdelijke aanduiding voor inhoud 2">
            <a:extLst>
              <a:ext uri="{FF2B5EF4-FFF2-40B4-BE49-F238E27FC236}">
                <a16:creationId xmlns:a16="http://schemas.microsoft.com/office/drawing/2014/main" id="{BD8394ED-A720-4959-8E14-F932EAF56C20}"/>
              </a:ext>
            </a:extLst>
          </p:cNvPr>
          <p:cNvSpPr>
            <a:spLocks noGrp="1" noChangeArrowheads="1"/>
          </p:cNvSpPr>
          <p:nvPr>
            <p:ph idx="1"/>
          </p:nvPr>
        </p:nvSpPr>
        <p:spPr>
          <a:xfrm>
            <a:off x="1560352" y="2226469"/>
            <a:ext cx="7559837" cy="4370883"/>
          </a:xfrm>
        </p:spPr>
        <p:txBody>
          <a:bodyPr>
            <a:noAutofit/>
          </a:bodyPr>
          <a:lstStyle/>
          <a:p>
            <a:pPr>
              <a:buFont typeface="Wingdings" panose="05000000000000000000" pitchFamily="2" charset="2"/>
              <a:buChar char="Ø"/>
              <a:defRPr/>
            </a:pPr>
            <a:r>
              <a:rPr lang="nl-NL" altLang="nl-NL" dirty="0"/>
              <a:t>Dikke kop</a:t>
            </a:r>
          </a:p>
          <a:p>
            <a:pPr>
              <a:buFont typeface="Wingdings" panose="05000000000000000000" pitchFamily="2" charset="2"/>
              <a:buChar char="Ø"/>
              <a:defRPr/>
            </a:pPr>
            <a:endParaRPr lang="nl-NL" altLang="nl-NL" dirty="0"/>
          </a:p>
          <a:p>
            <a:pPr>
              <a:buFont typeface="Wingdings" panose="05000000000000000000" pitchFamily="2" charset="2"/>
              <a:buChar char="Ø"/>
              <a:defRPr/>
            </a:pPr>
            <a:r>
              <a:rPr lang="nl-NL" altLang="nl-NL" dirty="0"/>
              <a:t>Veel afstand tussen kop en 1</a:t>
            </a:r>
            <a:r>
              <a:rPr lang="nl-NL" altLang="nl-NL" baseline="30000" dirty="0"/>
              <a:t>e</a:t>
            </a:r>
            <a:r>
              <a:rPr lang="nl-NL" altLang="nl-NL" dirty="0"/>
              <a:t> bloem</a:t>
            </a:r>
          </a:p>
          <a:p>
            <a:pPr>
              <a:buFont typeface="Wingdings" panose="05000000000000000000" pitchFamily="2" charset="2"/>
              <a:buChar char="Ø"/>
              <a:defRPr/>
            </a:pPr>
            <a:endParaRPr lang="nl-NL" altLang="nl-NL" dirty="0"/>
          </a:p>
          <a:p>
            <a:pPr>
              <a:buFont typeface="Wingdings" panose="05000000000000000000" pitchFamily="2" charset="2"/>
              <a:buChar char="Ø"/>
              <a:defRPr/>
            </a:pPr>
            <a:r>
              <a:rPr lang="nl-NL" altLang="nl-NL" dirty="0"/>
              <a:t>Stevige trossteel</a:t>
            </a:r>
          </a:p>
          <a:p>
            <a:pPr>
              <a:buFont typeface="Wingdings" panose="05000000000000000000" pitchFamily="2" charset="2"/>
              <a:buChar char="Ø"/>
              <a:defRPr/>
            </a:pPr>
            <a:endParaRPr lang="nl-NL" altLang="nl-NL" dirty="0"/>
          </a:p>
          <a:p>
            <a:pPr>
              <a:buFont typeface="Wingdings" panose="05000000000000000000" pitchFamily="2" charset="2"/>
              <a:buChar char="Ø"/>
              <a:defRPr/>
            </a:pPr>
            <a:r>
              <a:rPr lang="nl-NL" altLang="nl-NL" dirty="0"/>
              <a:t>Veel en groot blad</a:t>
            </a:r>
          </a:p>
          <a:p>
            <a:pPr>
              <a:buFont typeface="Wingdings" panose="05000000000000000000" pitchFamily="2" charset="2"/>
              <a:buChar char="Ø"/>
              <a:defRPr/>
            </a:pPr>
            <a:endParaRPr lang="nl-NL" altLang="nl-NL" dirty="0"/>
          </a:p>
          <a:p>
            <a:pPr>
              <a:buFont typeface="Wingdings" panose="05000000000000000000" pitchFamily="2" charset="2"/>
              <a:buChar char="Ø"/>
              <a:defRPr/>
            </a:pPr>
            <a:r>
              <a:rPr lang="nl-NL" altLang="nl-NL" dirty="0"/>
              <a:t>Veel vruchten(hoge plantbelasting)</a:t>
            </a:r>
          </a:p>
          <a:p>
            <a:pPr indent="0">
              <a:buNone/>
              <a:defRPr/>
            </a:pPr>
            <a:r>
              <a:rPr lang="nl-NL" altLang="nl-NL" dirty="0"/>
              <a:t> </a:t>
            </a:r>
          </a:p>
          <a:p>
            <a:pPr>
              <a:buFont typeface="Wingdings" panose="05000000000000000000" pitchFamily="2" charset="2"/>
              <a:buChar char="Ø"/>
              <a:defRPr/>
            </a:pPr>
            <a:r>
              <a:rPr lang="nl-NL" altLang="nl-NL" dirty="0"/>
              <a:t>Minder lengte groei</a:t>
            </a:r>
          </a:p>
        </p:txBody>
      </p:sp>
      <p:pic>
        <p:nvPicPr>
          <p:cNvPr id="8197" name="Afbeelding 1">
            <a:extLst>
              <a:ext uri="{FF2B5EF4-FFF2-40B4-BE49-F238E27FC236}">
                <a16:creationId xmlns:a16="http://schemas.microsoft.com/office/drawing/2014/main" id="{0B724FC3-F1ED-47CF-9BEC-C6BFBE2787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7818" y="4221088"/>
            <a:ext cx="1567726" cy="209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animEffect transition="in" filter="fade">
                                      <p:cBhvr>
                                        <p:cTn id="35" dur="1000"/>
                                        <p:tgtEl>
                                          <p:spTgt spid="7171">
                                            <p:txEl>
                                              <p:pRg st="8" end="8"/>
                                            </p:txEl>
                                          </p:spTgt>
                                        </p:tgtEl>
                                      </p:cBhvr>
                                    </p:animEffect>
                                    <p:anim calcmode="lin" valueType="num">
                                      <p:cBhvr>
                                        <p:cTn id="36"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10" end="10"/>
                                            </p:txEl>
                                          </p:spTgt>
                                        </p:tgtEl>
                                        <p:attrNameLst>
                                          <p:attrName>style.visibility</p:attrName>
                                        </p:attrNameLst>
                                      </p:cBhvr>
                                      <p:to>
                                        <p:strVal val="visible"/>
                                      </p:to>
                                    </p:set>
                                    <p:animEffect transition="in" filter="fade">
                                      <p:cBhvr>
                                        <p:cTn id="42" dur="1000"/>
                                        <p:tgtEl>
                                          <p:spTgt spid="7171">
                                            <p:txEl>
                                              <p:pRg st="10" end="10"/>
                                            </p:txEl>
                                          </p:spTgt>
                                        </p:tgtEl>
                                      </p:cBhvr>
                                    </p:animEffect>
                                    <p:anim calcmode="lin" valueType="num">
                                      <p:cBhvr>
                                        <p:cTn id="43"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1409350" y="618627"/>
            <a:ext cx="7683909" cy="699069"/>
          </a:xfrm>
        </p:spPr>
        <p:txBody>
          <a:bodyPr>
            <a:normAutofit fontScale="90000"/>
          </a:bodyPr>
          <a:lstStyle/>
          <a:p>
            <a:pPr eaLnBrk="1" hangingPunct="1"/>
            <a:r>
              <a:rPr lang="nl-NL" altLang="nl-NL" sz="3000" dirty="0"/>
              <a:t>Hoe kun je een plant van generatief naar vegetatief sturen?</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1535186" y="2125268"/>
            <a:ext cx="7945192" cy="4114107"/>
          </a:xfrm>
        </p:spPr>
        <p:txBody>
          <a:bodyPr>
            <a:normAutofit fontScale="92500" lnSpcReduction="10000"/>
          </a:bodyPr>
          <a:lstStyle/>
          <a:p>
            <a:pPr>
              <a:defRPr/>
            </a:pPr>
            <a:r>
              <a:rPr lang="nl-NL" altLang="nl-NL" dirty="0"/>
              <a:t>Verhoog het stikstof niveau van het gietwater</a:t>
            </a:r>
          </a:p>
          <a:p>
            <a:pPr>
              <a:defRPr/>
            </a:pPr>
            <a:endParaRPr lang="nl-NL" altLang="nl-NL" dirty="0"/>
          </a:p>
          <a:p>
            <a:pPr>
              <a:defRPr/>
            </a:pPr>
            <a:r>
              <a:rPr lang="nl-NL" altLang="nl-NL" dirty="0"/>
              <a:t>Verlaag de EC van het gietwater</a:t>
            </a:r>
          </a:p>
          <a:p>
            <a:pPr>
              <a:defRPr/>
            </a:pPr>
            <a:endParaRPr lang="nl-NL" altLang="nl-NL" dirty="0"/>
          </a:p>
          <a:p>
            <a:pPr>
              <a:defRPr/>
            </a:pPr>
            <a:r>
              <a:rPr lang="nl-NL" altLang="nl-NL" dirty="0"/>
              <a:t>Ga naar een hoger RV niveau in de kas</a:t>
            </a:r>
          </a:p>
          <a:p>
            <a:pPr>
              <a:defRPr/>
            </a:pPr>
            <a:endParaRPr lang="nl-NL" altLang="nl-NL" dirty="0"/>
          </a:p>
          <a:p>
            <a:pPr>
              <a:defRPr/>
            </a:pPr>
            <a:r>
              <a:rPr lang="nl-NL" altLang="nl-NL" dirty="0"/>
              <a:t>Verlaag de etmaal temperatuur</a:t>
            </a:r>
          </a:p>
          <a:p>
            <a:pPr>
              <a:defRPr/>
            </a:pPr>
            <a:endParaRPr lang="nl-NL" altLang="nl-NL" dirty="0"/>
          </a:p>
          <a:p>
            <a:pPr marL="285750" indent="-285750">
              <a:defRPr/>
            </a:pPr>
            <a:r>
              <a:rPr lang="nl-NL" altLang="nl-NL" dirty="0"/>
              <a:t>Maak weinig tot geen verschil tussen de dag en nacht temperatuur (extreem is omgekeerd gaan stoken, d.w.z. een hogere nacht temperatuur dan dag temperatuur)</a:t>
            </a:r>
          </a:p>
          <a:p>
            <a:pPr>
              <a:defRPr/>
            </a:pPr>
            <a:endParaRPr lang="nl-NL" altLang="nl-NL" dirty="0"/>
          </a:p>
          <a:p>
            <a:pPr>
              <a:defRPr/>
            </a:pPr>
            <a:r>
              <a:rPr lang="nl-NL" altLang="nl-NL" dirty="0"/>
              <a:t>Natter telen</a:t>
            </a:r>
          </a:p>
          <a:p>
            <a:pPr>
              <a:defRPr/>
            </a:pPr>
            <a:endParaRPr lang="nl-NL" altLang="nl-NL" dirty="0"/>
          </a:p>
          <a:p>
            <a:pPr>
              <a:defRPr/>
            </a:pPr>
            <a:endParaRPr lang="nl-NL" altLang="nl-NL" dirty="0"/>
          </a:p>
          <a:p>
            <a:pPr>
              <a:defRPr/>
            </a:pPr>
            <a:endParaRPr lang="nl-NL" altLang="nl-NL" dirty="0"/>
          </a:p>
        </p:txBody>
      </p:sp>
    </p:spTree>
    <p:extLst>
      <p:ext uri="{BB962C8B-B14F-4D97-AF65-F5344CB8AC3E}">
        <p14:creationId xmlns:p14="http://schemas.microsoft.com/office/powerpoint/2010/main" val="38259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Effect transition="in" filter="fade">
                                      <p:cBhvr>
                                        <p:cTn id="28" dur="1000"/>
                                        <p:tgtEl>
                                          <p:spTgt spid="8195">
                                            <p:txEl>
                                              <p:pRg st="6" end="6"/>
                                            </p:txEl>
                                          </p:spTgt>
                                        </p:tgtEl>
                                      </p:cBhvr>
                                    </p:animEffect>
                                    <p:anim calcmode="lin" valueType="num">
                                      <p:cBhvr>
                                        <p:cTn id="29"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animEffect transition="in" filter="fade">
                                      <p:cBhvr>
                                        <p:cTn id="35" dur="1000"/>
                                        <p:tgtEl>
                                          <p:spTgt spid="8195">
                                            <p:txEl>
                                              <p:pRg st="8" end="8"/>
                                            </p:txEl>
                                          </p:spTgt>
                                        </p:tgtEl>
                                      </p:cBhvr>
                                    </p:animEffect>
                                    <p:anim calcmode="lin" valueType="num">
                                      <p:cBhvr>
                                        <p:cTn id="36"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195">
                                            <p:txEl>
                                              <p:pRg st="10" end="10"/>
                                            </p:txEl>
                                          </p:spTgt>
                                        </p:tgtEl>
                                        <p:attrNameLst>
                                          <p:attrName>style.visibility</p:attrName>
                                        </p:attrNameLst>
                                      </p:cBhvr>
                                      <p:to>
                                        <p:strVal val="visible"/>
                                      </p:to>
                                    </p:set>
                                    <p:animEffect transition="in" filter="fade">
                                      <p:cBhvr>
                                        <p:cTn id="42" dur="1000"/>
                                        <p:tgtEl>
                                          <p:spTgt spid="8195">
                                            <p:txEl>
                                              <p:pRg st="10" end="10"/>
                                            </p:txEl>
                                          </p:spTgt>
                                        </p:tgtEl>
                                      </p:cBhvr>
                                    </p:animEffect>
                                    <p:anim calcmode="lin" valueType="num">
                                      <p:cBhvr>
                                        <p:cTn id="43" dur="10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1275128" y="618627"/>
            <a:ext cx="7818132" cy="699069"/>
          </a:xfrm>
        </p:spPr>
        <p:txBody>
          <a:bodyPr>
            <a:normAutofit fontScale="90000"/>
          </a:bodyPr>
          <a:lstStyle/>
          <a:p>
            <a:pPr eaLnBrk="1" hangingPunct="1"/>
            <a:r>
              <a:rPr lang="nl-NL" altLang="nl-NL" sz="3000" dirty="0"/>
              <a:t>Hoe kun je een plant van vegetatief naar generatief sturen?</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1359018" y="1988840"/>
            <a:ext cx="8409392" cy="3744416"/>
          </a:xfrm>
        </p:spPr>
        <p:txBody>
          <a:bodyPr>
            <a:normAutofit fontScale="85000" lnSpcReduction="20000"/>
          </a:bodyPr>
          <a:lstStyle/>
          <a:p>
            <a:pPr>
              <a:defRPr/>
            </a:pPr>
            <a:endParaRPr lang="nl-NL" altLang="nl-NL" dirty="0"/>
          </a:p>
          <a:p>
            <a:pPr>
              <a:defRPr/>
            </a:pPr>
            <a:r>
              <a:rPr lang="nl-NL" altLang="nl-NL" sz="2800" dirty="0"/>
              <a:t>Verhoog de etmaal temperatuur</a:t>
            </a:r>
          </a:p>
          <a:p>
            <a:pPr>
              <a:defRPr/>
            </a:pPr>
            <a:endParaRPr lang="nl-NL" altLang="nl-NL" sz="2800" dirty="0"/>
          </a:p>
          <a:p>
            <a:pPr>
              <a:defRPr/>
            </a:pPr>
            <a:r>
              <a:rPr lang="nl-NL" altLang="nl-NL" sz="2800" dirty="0"/>
              <a:t>Maak veel verschil tussen de dag en nacht temperatuur</a:t>
            </a:r>
          </a:p>
          <a:p>
            <a:pPr>
              <a:defRPr/>
            </a:pPr>
            <a:endParaRPr lang="nl-NL" altLang="nl-NL" sz="2800" dirty="0"/>
          </a:p>
          <a:p>
            <a:pPr>
              <a:defRPr/>
            </a:pPr>
            <a:r>
              <a:rPr lang="nl-NL" altLang="nl-NL" sz="2800" dirty="0"/>
              <a:t>Droger telen</a:t>
            </a:r>
          </a:p>
          <a:p>
            <a:pPr>
              <a:defRPr/>
            </a:pPr>
            <a:endParaRPr lang="nl-NL" altLang="nl-NL" sz="2800" dirty="0"/>
          </a:p>
          <a:p>
            <a:pPr>
              <a:defRPr/>
            </a:pPr>
            <a:r>
              <a:rPr lang="nl-NL" altLang="nl-NL" sz="2800" dirty="0"/>
              <a:t>Verlaag het stikstof niveau van het gietwater</a:t>
            </a:r>
          </a:p>
          <a:p>
            <a:pPr>
              <a:defRPr/>
            </a:pPr>
            <a:endParaRPr lang="nl-NL" altLang="nl-NL" sz="2800" dirty="0"/>
          </a:p>
          <a:p>
            <a:pPr>
              <a:defRPr/>
            </a:pPr>
            <a:r>
              <a:rPr lang="nl-NL" altLang="nl-NL" sz="2800" dirty="0"/>
              <a:t>Verhoog de EC van het gietwater</a:t>
            </a:r>
          </a:p>
          <a:p>
            <a:pPr>
              <a:defRPr/>
            </a:pPr>
            <a:endParaRPr lang="nl-NL" altLang="nl-NL" sz="2800" dirty="0"/>
          </a:p>
          <a:p>
            <a:pPr>
              <a:defRPr/>
            </a:pPr>
            <a:r>
              <a:rPr lang="nl-NL" altLang="nl-NL" sz="2800" dirty="0"/>
              <a:t>Ga naar een lager RV niveau in de kas</a:t>
            </a:r>
          </a:p>
          <a:p>
            <a:pPr>
              <a:defRPr/>
            </a:pPr>
            <a:endParaRPr lang="nl-NL" altLang="nl-NL" sz="2800" dirty="0"/>
          </a:p>
          <a:p>
            <a:pPr>
              <a:defRPr/>
            </a:pPr>
            <a:endParaRPr lang="nl-NL" altLang="nl-NL" dirty="0"/>
          </a:p>
          <a:p>
            <a:pPr>
              <a:defRPr/>
            </a:pPr>
            <a:endParaRPr lang="nl-NL" altLang="nl-NL" dirty="0"/>
          </a:p>
          <a:p>
            <a:pPr>
              <a:defRPr/>
            </a:pPr>
            <a:endParaRPr lang="nl-NL" altLang="nl-NL" dirty="0"/>
          </a:p>
        </p:txBody>
      </p:sp>
      <p:pic>
        <p:nvPicPr>
          <p:cNvPr id="10245" name="Afbeelding 1">
            <a:extLst>
              <a:ext uri="{FF2B5EF4-FFF2-40B4-BE49-F238E27FC236}">
                <a16:creationId xmlns:a16="http://schemas.microsoft.com/office/drawing/2014/main" id="{7C5D6633-2E58-42A2-B77D-B228FECD3D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8288" y="4293097"/>
            <a:ext cx="1637042" cy="218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2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3" end="3"/>
                                            </p:txEl>
                                          </p:spTgt>
                                        </p:tgtEl>
                                        <p:attrNameLst>
                                          <p:attrName>style.visibility</p:attrName>
                                        </p:attrNameLst>
                                      </p:cBhvr>
                                      <p:to>
                                        <p:strVal val="visible"/>
                                      </p:to>
                                    </p:set>
                                    <p:animEffect transition="in" filter="fade">
                                      <p:cBhvr>
                                        <p:cTn id="14" dur="1000"/>
                                        <p:tgtEl>
                                          <p:spTgt spid="8195">
                                            <p:txEl>
                                              <p:pRg st="3" end="3"/>
                                            </p:txEl>
                                          </p:spTgt>
                                        </p:tgtEl>
                                      </p:cBhvr>
                                    </p:animEffect>
                                    <p:anim calcmode="lin" valueType="num">
                                      <p:cBhvr>
                                        <p:cTn id="15"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animEffect transition="in" filter="fade">
                                      <p:cBhvr>
                                        <p:cTn id="21" dur="1000"/>
                                        <p:tgtEl>
                                          <p:spTgt spid="8195">
                                            <p:txEl>
                                              <p:pRg st="5" end="5"/>
                                            </p:txEl>
                                          </p:spTgt>
                                        </p:tgtEl>
                                      </p:cBhvr>
                                    </p:animEffect>
                                    <p:anim calcmode="lin" valueType="num">
                                      <p:cBhvr>
                                        <p:cTn id="22"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7" end="7"/>
                                            </p:txEl>
                                          </p:spTgt>
                                        </p:tgtEl>
                                        <p:attrNameLst>
                                          <p:attrName>style.visibility</p:attrName>
                                        </p:attrNameLst>
                                      </p:cBhvr>
                                      <p:to>
                                        <p:strVal val="visible"/>
                                      </p:to>
                                    </p:set>
                                    <p:animEffect transition="in" filter="fade">
                                      <p:cBhvr>
                                        <p:cTn id="28" dur="1000"/>
                                        <p:tgtEl>
                                          <p:spTgt spid="8195">
                                            <p:txEl>
                                              <p:pRg st="7" end="7"/>
                                            </p:txEl>
                                          </p:spTgt>
                                        </p:tgtEl>
                                      </p:cBhvr>
                                    </p:animEffect>
                                    <p:anim calcmode="lin" valueType="num">
                                      <p:cBhvr>
                                        <p:cTn id="29"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pRg st="9" end="9"/>
                                            </p:txEl>
                                          </p:spTgt>
                                        </p:tgtEl>
                                        <p:attrNameLst>
                                          <p:attrName>style.visibility</p:attrName>
                                        </p:attrNameLst>
                                      </p:cBhvr>
                                      <p:to>
                                        <p:strVal val="visible"/>
                                      </p:to>
                                    </p:set>
                                    <p:animEffect transition="in" filter="fade">
                                      <p:cBhvr>
                                        <p:cTn id="35" dur="1000"/>
                                        <p:tgtEl>
                                          <p:spTgt spid="8195">
                                            <p:txEl>
                                              <p:pRg st="9" end="9"/>
                                            </p:txEl>
                                          </p:spTgt>
                                        </p:tgtEl>
                                      </p:cBhvr>
                                    </p:animEffect>
                                    <p:anim calcmode="lin" valueType="num">
                                      <p:cBhvr>
                                        <p:cTn id="36" dur="1000" fill="hold"/>
                                        <p:tgtEl>
                                          <p:spTgt spid="8195">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195">
                                            <p:txEl>
                                              <p:pRg st="11" end="11"/>
                                            </p:txEl>
                                          </p:spTgt>
                                        </p:tgtEl>
                                        <p:attrNameLst>
                                          <p:attrName>style.visibility</p:attrName>
                                        </p:attrNameLst>
                                      </p:cBhvr>
                                      <p:to>
                                        <p:strVal val="visible"/>
                                      </p:to>
                                    </p:set>
                                    <p:animEffect transition="in" filter="fade">
                                      <p:cBhvr>
                                        <p:cTn id="42" dur="1000"/>
                                        <p:tgtEl>
                                          <p:spTgt spid="8195">
                                            <p:txEl>
                                              <p:pRg st="11" end="11"/>
                                            </p:txEl>
                                          </p:spTgt>
                                        </p:tgtEl>
                                      </p:cBhvr>
                                    </p:animEffect>
                                    <p:anim calcmode="lin" valueType="num">
                                      <p:cBhvr>
                                        <p:cTn id="43" dur="1000" fill="hold"/>
                                        <p:tgtEl>
                                          <p:spTgt spid="8195">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04" y="1392237"/>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dirty="0"/>
              <a:t>Balans</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6275225" cy="4738260"/>
          </a:xfrm>
        </p:spPr>
        <p:txBody>
          <a:bodyPr>
            <a:normAutofit/>
          </a:bodyPr>
          <a:lstStyle/>
          <a:p>
            <a:pPr indent="0">
              <a:buNone/>
              <a:defRPr/>
            </a:pPr>
            <a:r>
              <a:rPr lang="nl-NL" dirty="0"/>
              <a:t>Dit is er als er geen onderscheid gemaakt kan worden tussen sterke en zwakke groei en vegetatieve en generatieve groei, wordt dit in de praktijk aangeduid als een plant die in balans is.</a:t>
            </a:r>
          </a:p>
          <a:p>
            <a:pPr indent="0">
              <a:buNone/>
              <a:defRPr/>
            </a:pPr>
            <a:endParaRPr lang="nl-NL" dirty="0"/>
          </a:p>
          <a:p>
            <a:pPr indent="0">
              <a:buNone/>
              <a:defRPr/>
            </a:pPr>
            <a:endParaRPr lang="nl-NL" dirty="0"/>
          </a:p>
          <a:p>
            <a:pPr indent="0">
              <a:buNone/>
              <a:defRPr/>
            </a:pPr>
            <a:r>
              <a:rPr lang="nl-NL" dirty="0"/>
              <a:t>In de afbeelding zitten we dan precies in het midden.</a:t>
            </a:r>
          </a:p>
        </p:txBody>
      </p:sp>
      <p:pic>
        <p:nvPicPr>
          <p:cNvPr id="2" name="Afbeelding 1">
            <a:extLst>
              <a:ext uri="{FF2B5EF4-FFF2-40B4-BE49-F238E27FC236}">
                <a16:creationId xmlns:a16="http://schemas.microsoft.com/office/drawing/2014/main" id="{0650D8CF-70BA-40DF-8F2A-6C99DA2E1BEC}"/>
              </a:ext>
            </a:extLst>
          </p:cNvPr>
          <p:cNvPicPr>
            <a:picLocks noChangeAspect="1"/>
          </p:cNvPicPr>
          <p:nvPr/>
        </p:nvPicPr>
        <p:blipFill>
          <a:blip r:embed="rId3"/>
          <a:stretch>
            <a:fillRect/>
          </a:stretch>
        </p:blipFill>
        <p:spPr>
          <a:xfrm>
            <a:off x="7969253" y="711095"/>
            <a:ext cx="4052172" cy="5200917"/>
          </a:xfrm>
          <a:prstGeom prst="rect">
            <a:avLst/>
          </a:prstGeom>
        </p:spPr>
      </p:pic>
    </p:spTree>
    <p:extLst>
      <p:ext uri="{BB962C8B-B14F-4D97-AF65-F5344CB8AC3E}">
        <p14:creationId xmlns:p14="http://schemas.microsoft.com/office/powerpoint/2010/main" val="34488202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1308683" y="548681"/>
            <a:ext cx="7969823" cy="699069"/>
          </a:xfrm>
        </p:spPr>
        <p:txBody>
          <a:bodyPr>
            <a:normAutofit/>
          </a:bodyPr>
          <a:lstStyle/>
          <a:p>
            <a:pPr eaLnBrk="1" hangingPunct="1"/>
            <a:r>
              <a:rPr lang="nl-NL" altLang="nl-NL" sz="3000" dirty="0"/>
              <a:t>Balans</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1308684" y="1756397"/>
            <a:ext cx="7883662" cy="3968029"/>
          </a:xfrm>
        </p:spPr>
        <p:txBody>
          <a:bodyPr>
            <a:normAutofit/>
          </a:bodyPr>
          <a:lstStyle/>
          <a:p>
            <a:pPr indent="0">
              <a:buNone/>
              <a:defRPr/>
            </a:pPr>
            <a:r>
              <a:rPr lang="nl-NL" altLang="nl-NL" dirty="0"/>
              <a:t>Staan de planten te vegetatief dan steken ze te veel energie in het blad.</a:t>
            </a:r>
          </a:p>
          <a:p>
            <a:pPr marL="342900" indent="-342900">
              <a:defRPr/>
            </a:pPr>
            <a:endParaRPr lang="nl-NL" altLang="nl-NL" dirty="0"/>
          </a:p>
          <a:p>
            <a:pPr indent="0">
              <a:buNone/>
              <a:defRPr/>
            </a:pPr>
            <a:r>
              <a:rPr lang="nl-NL" altLang="nl-NL" dirty="0"/>
              <a:t>De kop wordt te dik, hij gaat “ver onder de kop” bloeien:</a:t>
            </a:r>
          </a:p>
          <a:p>
            <a:pPr indent="0">
              <a:buNone/>
              <a:defRPr/>
            </a:pPr>
            <a:endParaRPr lang="nl-NL" altLang="nl-NL" dirty="0"/>
          </a:p>
          <a:p>
            <a:pPr marL="342900" indent="-342900">
              <a:defRPr/>
            </a:pPr>
            <a:r>
              <a:rPr lang="nl-NL" altLang="nl-NL" dirty="0"/>
              <a:t>Doordat de plant te veel energie in het blad steekt kan de productie wel met 20 % teruglopen</a:t>
            </a:r>
          </a:p>
          <a:p>
            <a:pPr marL="342900" indent="-342900">
              <a:defRPr/>
            </a:pPr>
            <a:r>
              <a:rPr lang="nl-NL" altLang="nl-NL" dirty="0"/>
              <a:t>De plant gaat onder het blad bloeien (geranium)</a:t>
            </a:r>
          </a:p>
          <a:p>
            <a:pPr marL="342900" indent="-342900">
              <a:defRPr/>
            </a:pPr>
            <a:r>
              <a:rPr lang="nl-NL" altLang="nl-NL" dirty="0"/>
              <a:t>Bij snijbloemen te korte dikke bloemstelen </a:t>
            </a:r>
          </a:p>
          <a:p>
            <a:pPr>
              <a:defRPr/>
            </a:pPr>
            <a:endParaRPr lang="nl-NL" altLang="nl-NL" dirty="0"/>
          </a:p>
          <a:p>
            <a:pPr>
              <a:defRPr/>
            </a:pPr>
            <a:endParaRPr lang="nl-NL" altLang="nl-NL" dirty="0"/>
          </a:p>
          <a:p>
            <a:pPr>
              <a:defRPr/>
            </a:pPr>
            <a:endParaRPr lang="nl-NL" altLang="nl-NL" dirty="0"/>
          </a:p>
          <a:p>
            <a:pPr>
              <a:defRPr/>
            </a:pPr>
            <a:endParaRPr lang="nl-NL" altLang="nl-NL" dirty="0"/>
          </a:p>
        </p:txBody>
      </p:sp>
      <p:pic>
        <p:nvPicPr>
          <p:cNvPr id="2" name="Afbeelding 1">
            <a:extLst>
              <a:ext uri="{FF2B5EF4-FFF2-40B4-BE49-F238E27FC236}">
                <a16:creationId xmlns:a16="http://schemas.microsoft.com/office/drawing/2014/main" id="{A278757C-4A58-4FEC-9BC7-0C2DA4C19B5E}"/>
              </a:ext>
            </a:extLst>
          </p:cNvPr>
          <p:cNvPicPr>
            <a:picLocks noChangeAspect="1"/>
          </p:cNvPicPr>
          <p:nvPr/>
        </p:nvPicPr>
        <p:blipFill>
          <a:blip r:embed="rId2"/>
          <a:stretch>
            <a:fillRect/>
          </a:stretch>
        </p:blipFill>
        <p:spPr>
          <a:xfrm>
            <a:off x="9079180" y="4675020"/>
            <a:ext cx="2619375" cy="1743075"/>
          </a:xfrm>
          <a:prstGeom prst="rect">
            <a:avLst/>
          </a:prstGeom>
        </p:spPr>
      </p:pic>
    </p:spTree>
    <p:extLst>
      <p:ext uri="{BB962C8B-B14F-4D97-AF65-F5344CB8AC3E}">
        <p14:creationId xmlns:p14="http://schemas.microsoft.com/office/powerpoint/2010/main" val="416703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1000"/>
                                        <p:tgtEl>
                                          <p:spTgt spid="8195">
                                            <p:txEl>
                                              <p:pRg st="2" end="2"/>
                                            </p:txEl>
                                          </p:spTgt>
                                        </p:tgtEl>
                                      </p:cBhvr>
                                    </p:animEffect>
                                    <p:anim calcmode="lin" valueType="num">
                                      <p:cBhvr>
                                        <p:cTn id="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4" end="4"/>
                                            </p:txEl>
                                          </p:spTgt>
                                        </p:tgtEl>
                                        <p:attrNameLst>
                                          <p:attrName>style.visibility</p:attrName>
                                        </p:attrNameLst>
                                      </p:cBhvr>
                                      <p:to>
                                        <p:strVal val="visible"/>
                                      </p:to>
                                    </p:set>
                                    <p:animEffect transition="in" filter="fade">
                                      <p:cBhvr>
                                        <p:cTn id="14" dur="1000"/>
                                        <p:tgtEl>
                                          <p:spTgt spid="8195">
                                            <p:txEl>
                                              <p:pRg st="4" end="4"/>
                                            </p:txEl>
                                          </p:spTgt>
                                        </p:tgtEl>
                                      </p:cBhvr>
                                    </p:animEffect>
                                    <p:anim calcmode="lin" valueType="num">
                                      <p:cBhvr>
                                        <p:cTn id="15"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animEffect transition="in" filter="fade">
                                      <p:cBhvr>
                                        <p:cTn id="21" dur="1000"/>
                                        <p:tgtEl>
                                          <p:spTgt spid="8195">
                                            <p:txEl>
                                              <p:pRg st="5" end="5"/>
                                            </p:txEl>
                                          </p:spTgt>
                                        </p:tgtEl>
                                      </p:cBhvr>
                                    </p:animEffect>
                                    <p:anim calcmode="lin" valueType="num">
                                      <p:cBhvr>
                                        <p:cTn id="22"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Effect transition="in" filter="fade">
                                      <p:cBhvr>
                                        <p:cTn id="28" dur="1000"/>
                                        <p:tgtEl>
                                          <p:spTgt spid="8195">
                                            <p:txEl>
                                              <p:pRg st="6" end="6"/>
                                            </p:txEl>
                                          </p:spTgt>
                                        </p:tgtEl>
                                      </p:cBhvr>
                                    </p:animEffect>
                                    <p:anim calcmode="lin" valueType="num">
                                      <p:cBhvr>
                                        <p:cTn id="29"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A7CE8F69-27AC-43A5-B224-69718C6ADF09}"/>
              </a:ext>
            </a:extLst>
          </p:cNvPr>
          <p:cNvSpPr>
            <a:spLocks noGrp="1" noChangeArrowheads="1"/>
          </p:cNvSpPr>
          <p:nvPr>
            <p:ph type="title"/>
          </p:nvPr>
        </p:nvSpPr>
        <p:spPr>
          <a:xfrm>
            <a:off x="1375795" y="548681"/>
            <a:ext cx="7902712" cy="699069"/>
          </a:xfrm>
        </p:spPr>
        <p:txBody>
          <a:bodyPr>
            <a:normAutofit/>
          </a:bodyPr>
          <a:lstStyle/>
          <a:p>
            <a:pPr eaLnBrk="1" hangingPunct="1"/>
            <a:r>
              <a:rPr lang="nl-NL" altLang="nl-NL" sz="3000" dirty="0"/>
              <a:t>Balans</a:t>
            </a:r>
          </a:p>
        </p:txBody>
      </p:sp>
      <p:sp>
        <p:nvSpPr>
          <p:cNvPr id="8195" name="Tijdelijke aanduiding voor inhoud 2">
            <a:extLst>
              <a:ext uri="{FF2B5EF4-FFF2-40B4-BE49-F238E27FC236}">
                <a16:creationId xmlns:a16="http://schemas.microsoft.com/office/drawing/2014/main" id="{B15BFFA5-96D3-43B0-8DCF-277C11C58649}"/>
              </a:ext>
            </a:extLst>
          </p:cNvPr>
          <p:cNvSpPr>
            <a:spLocks noGrp="1" noChangeArrowheads="1"/>
          </p:cNvSpPr>
          <p:nvPr>
            <p:ph idx="1"/>
          </p:nvPr>
        </p:nvSpPr>
        <p:spPr>
          <a:xfrm>
            <a:off x="1375796" y="1756397"/>
            <a:ext cx="7686686" cy="3968029"/>
          </a:xfrm>
        </p:spPr>
        <p:txBody>
          <a:bodyPr>
            <a:normAutofit/>
          </a:bodyPr>
          <a:lstStyle/>
          <a:p>
            <a:pPr indent="0">
              <a:buNone/>
              <a:defRPr/>
            </a:pPr>
            <a:r>
              <a:rPr lang="nl-NL" altLang="nl-NL" dirty="0"/>
              <a:t>Staan de planten te generatief dan bloeien ze zichzelf dood.</a:t>
            </a:r>
          </a:p>
          <a:p>
            <a:pPr marL="342900" indent="-342900">
              <a:defRPr/>
            </a:pPr>
            <a:endParaRPr lang="nl-NL" altLang="nl-NL" dirty="0"/>
          </a:p>
          <a:p>
            <a:pPr indent="0">
              <a:buNone/>
              <a:defRPr/>
            </a:pPr>
            <a:r>
              <a:rPr lang="nl-NL" altLang="nl-NL" dirty="0"/>
              <a:t>De kop wordt te dun en zwak, dit kan zorgen voor:</a:t>
            </a:r>
          </a:p>
          <a:p>
            <a:pPr indent="0">
              <a:buNone/>
              <a:defRPr/>
            </a:pPr>
            <a:endParaRPr lang="nl-NL" altLang="nl-NL" dirty="0"/>
          </a:p>
          <a:p>
            <a:pPr marL="342900" indent="-342900">
              <a:defRPr/>
            </a:pPr>
            <a:r>
              <a:rPr lang="nl-NL" altLang="nl-NL" dirty="0"/>
              <a:t>Door een te hoge belasting kans op een slechte zetting bij groenteplanten</a:t>
            </a:r>
          </a:p>
          <a:p>
            <a:pPr marL="342900" indent="-342900">
              <a:defRPr/>
            </a:pPr>
            <a:r>
              <a:rPr lang="nl-NL" altLang="nl-NL" dirty="0"/>
              <a:t>Zwak gewas = kans op ziektes</a:t>
            </a:r>
          </a:p>
          <a:p>
            <a:pPr marL="342900" indent="-342900">
              <a:defRPr/>
            </a:pPr>
            <a:r>
              <a:rPr lang="nl-NL" altLang="nl-NL" dirty="0"/>
              <a:t>Bij snijbloemen te lange dunne bloemstelen </a:t>
            </a:r>
          </a:p>
          <a:p>
            <a:pPr>
              <a:defRPr/>
            </a:pPr>
            <a:endParaRPr lang="nl-NL" altLang="nl-NL" dirty="0"/>
          </a:p>
          <a:p>
            <a:pPr>
              <a:defRPr/>
            </a:pPr>
            <a:endParaRPr lang="nl-NL" altLang="nl-NL" dirty="0"/>
          </a:p>
          <a:p>
            <a:pPr>
              <a:defRPr/>
            </a:pPr>
            <a:endParaRPr lang="nl-NL" altLang="nl-NL" dirty="0"/>
          </a:p>
          <a:p>
            <a:pPr>
              <a:defRPr/>
            </a:pPr>
            <a:endParaRPr lang="nl-NL" altLang="nl-NL" dirty="0"/>
          </a:p>
        </p:txBody>
      </p:sp>
      <p:pic>
        <p:nvPicPr>
          <p:cNvPr id="3" name="Afbeelding 2">
            <a:extLst>
              <a:ext uri="{FF2B5EF4-FFF2-40B4-BE49-F238E27FC236}">
                <a16:creationId xmlns:a16="http://schemas.microsoft.com/office/drawing/2014/main" id="{C8EAF570-3A62-40F8-A907-9C635E0D4CE1}"/>
              </a:ext>
            </a:extLst>
          </p:cNvPr>
          <p:cNvPicPr>
            <a:picLocks noChangeAspect="1"/>
          </p:cNvPicPr>
          <p:nvPr/>
        </p:nvPicPr>
        <p:blipFill>
          <a:blip r:embed="rId2"/>
          <a:stretch>
            <a:fillRect/>
          </a:stretch>
        </p:blipFill>
        <p:spPr>
          <a:xfrm>
            <a:off x="9278507" y="4600929"/>
            <a:ext cx="2619375" cy="1743075"/>
          </a:xfrm>
          <a:prstGeom prst="rect">
            <a:avLst/>
          </a:prstGeom>
        </p:spPr>
      </p:pic>
    </p:spTree>
    <p:extLst>
      <p:ext uri="{BB962C8B-B14F-4D97-AF65-F5344CB8AC3E}">
        <p14:creationId xmlns:p14="http://schemas.microsoft.com/office/powerpoint/2010/main" val="40992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1000"/>
                                        <p:tgtEl>
                                          <p:spTgt spid="8195">
                                            <p:txEl>
                                              <p:pRg st="2" end="2"/>
                                            </p:txEl>
                                          </p:spTgt>
                                        </p:tgtEl>
                                      </p:cBhvr>
                                    </p:animEffect>
                                    <p:anim calcmode="lin" valueType="num">
                                      <p:cBhvr>
                                        <p:cTn id="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4" end="4"/>
                                            </p:txEl>
                                          </p:spTgt>
                                        </p:tgtEl>
                                        <p:attrNameLst>
                                          <p:attrName>style.visibility</p:attrName>
                                        </p:attrNameLst>
                                      </p:cBhvr>
                                      <p:to>
                                        <p:strVal val="visible"/>
                                      </p:to>
                                    </p:set>
                                    <p:animEffect transition="in" filter="fade">
                                      <p:cBhvr>
                                        <p:cTn id="14" dur="1000"/>
                                        <p:tgtEl>
                                          <p:spTgt spid="8195">
                                            <p:txEl>
                                              <p:pRg st="4" end="4"/>
                                            </p:txEl>
                                          </p:spTgt>
                                        </p:tgtEl>
                                      </p:cBhvr>
                                    </p:animEffect>
                                    <p:anim calcmode="lin" valueType="num">
                                      <p:cBhvr>
                                        <p:cTn id="15"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animEffect transition="in" filter="fade">
                                      <p:cBhvr>
                                        <p:cTn id="21" dur="1000"/>
                                        <p:tgtEl>
                                          <p:spTgt spid="8195">
                                            <p:txEl>
                                              <p:pRg st="5" end="5"/>
                                            </p:txEl>
                                          </p:spTgt>
                                        </p:tgtEl>
                                      </p:cBhvr>
                                    </p:animEffect>
                                    <p:anim calcmode="lin" valueType="num">
                                      <p:cBhvr>
                                        <p:cTn id="22"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Effect transition="in" filter="fade">
                                      <p:cBhvr>
                                        <p:cTn id="28" dur="1000"/>
                                        <p:tgtEl>
                                          <p:spTgt spid="8195">
                                            <p:txEl>
                                              <p:pRg st="6" end="6"/>
                                            </p:txEl>
                                          </p:spTgt>
                                        </p:tgtEl>
                                      </p:cBhvr>
                                    </p:animEffect>
                                    <p:anim calcmode="lin" valueType="num">
                                      <p:cBhvr>
                                        <p:cTn id="29"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Grafieken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Op klimaatgrafieken kan je aflezen hoe het klimaat de afgelopen tijd in de kas is geweest.</a:t>
            </a:r>
          </a:p>
          <a:p>
            <a:pPr indent="0">
              <a:buNone/>
              <a:defRPr/>
            </a:pPr>
            <a:endParaRPr lang="nl-NL" dirty="0"/>
          </a:p>
          <a:p>
            <a:pPr indent="0">
              <a:buNone/>
              <a:defRPr/>
            </a:pPr>
            <a:r>
              <a:rPr lang="nl-NL" dirty="0"/>
              <a:t>Je kunt heel snel aflezen of er nog “gekke” dingen zijn gebeurt in de kas.</a:t>
            </a:r>
          </a:p>
          <a:p>
            <a:pPr indent="0">
              <a:buNone/>
              <a:defRPr/>
            </a:pPr>
            <a:endParaRPr lang="nl-NL" dirty="0"/>
          </a:p>
          <a:p>
            <a:pPr indent="0">
              <a:buNone/>
              <a:defRPr/>
            </a:pPr>
            <a:r>
              <a:rPr lang="nl-NL" dirty="0"/>
              <a:t>Maar hoe lees je nu eigenlijk een grafiek?</a:t>
            </a:r>
          </a:p>
        </p:txBody>
      </p:sp>
      <p:pic>
        <p:nvPicPr>
          <p:cNvPr id="2" name="Afbeelding 1">
            <a:extLst>
              <a:ext uri="{FF2B5EF4-FFF2-40B4-BE49-F238E27FC236}">
                <a16:creationId xmlns:a16="http://schemas.microsoft.com/office/drawing/2014/main" id="{465BDAB9-1465-4340-89A6-9765AC051A9D}"/>
              </a:ext>
            </a:extLst>
          </p:cNvPr>
          <p:cNvPicPr>
            <a:picLocks noChangeAspect="1"/>
          </p:cNvPicPr>
          <p:nvPr/>
        </p:nvPicPr>
        <p:blipFill>
          <a:blip r:embed="rId3"/>
          <a:stretch>
            <a:fillRect/>
          </a:stretch>
        </p:blipFill>
        <p:spPr>
          <a:xfrm>
            <a:off x="6964729" y="4068479"/>
            <a:ext cx="5038725" cy="2628900"/>
          </a:xfrm>
          <a:prstGeom prst="rect">
            <a:avLst/>
          </a:prstGeom>
        </p:spPr>
      </p:pic>
    </p:spTree>
    <p:extLst>
      <p:ext uri="{BB962C8B-B14F-4D97-AF65-F5344CB8AC3E}">
        <p14:creationId xmlns:p14="http://schemas.microsoft.com/office/powerpoint/2010/main" val="23202203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50455" y="784717"/>
            <a:ext cx="7886700" cy="996950"/>
          </a:xfrm>
        </p:spPr>
        <p:txBody>
          <a:bodyPr/>
          <a:lstStyle/>
          <a:p>
            <a:pPr eaLnBrk="1" hangingPunct="1"/>
            <a:r>
              <a:rPr lang="nl-NL" altLang="nl-NL" dirty="0"/>
              <a:t>Grafiek lezen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2" name="Afbeelding 1">
            <a:extLst>
              <a:ext uri="{FF2B5EF4-FFF2-40B4-BE49-F238E27FC236}">
                <a16:creationId xmlns:a16="http://schemas.microsoft.com/office/drawing/2014/main" id="{CBE397FA-6147-40A9-B00B-8782B6146350}"/>
              </a:ext>
            </a:extLst>
          </p:cNvPr>
          <p:cNvPicPr>
            <a:picLocks noChangeAspect="1"/>
          </p:cNvPicPr>
          <p:nvPr/>
        </p:nvPicPr>
        <p:blipFill rotWithShape="1">
          <a:blip r:embed="rId3"/>
          <a:srcRect l="8379" r="2960"/>
          <a:stretch/>
        </p:blipFill>
        <p:spPr>
          <a:xfrm>
            <a:off x="721453" y="1630545"/>
            <a:ext cx="8988155" cy="4788146"/>
          </a:xfrm>
          <a:prstGeom prst="rect">
            <a:avLst/>
          </a:prstGeom>
        </p:spPr>
      </p:pic>
    </p:spTree>
    <p:extLst>
      <p:ext uri="{BB962C8B-B14F-4D97-AF65-F5344CB8AC3E}">
        <p14:creationId xmlns:p14="http://schemas.microsoft.com/office/powerpoint/2010/main" val="12242185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Grafiek lezen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lnSpcReduction="10000"/>
          </a:bodyPr>
          <a:lstStyle/>
          <a:p>
            <a:pPr marL="342900" indent="-342900">
              <a:defRPr/>
            </a:pPr>
            <a:endParaRPr lang="nl-NL" b="1" dirty="0"/>
          </a:p>
          <a:p>
            <a:pPr indent="0">
              <a:buNone/>
              <a:defRPr/>
            </a:pPr>
            <a:r>
              <a:rPr lang="nl-NL" b="1" dirty="0"/>
              <a:t>Legenda</a:t>
            </a:r>
            <a:r>
              <a:rPr lang="nl-NL" dirty="0"/>
              <a:t>:</a:t>
            </a:r>
          </a:p>
          <a:p>
            <a:pPr indent="0">
              <a:buNone/>
              <a:defRPr/>
            </a:pPr>
            <a:r>
              <a:rPr lang="nl-NL" dirty="0"/>
              <a:t>Hier kun je zien wat er in de grafiek te zien is.</a:t>
            </a:r>
          </a:p>
          <a:p>
            <a:pPr indent="0">
              <a:buNone/>
              <a:defRPr/>
            </a:pPr>
            <a:endParaRPr lang="nl-NL" dirty="0"/>
          </a:p>
          <a:p>
            <a:pPr indent="0">
              <a:buNone/>
              <a:defRPr/>
            </a:pPr>
            <a:r>
              <a:rPr lang="nl-NL" b="1" dirty="0"/>
              <a:t>Assen:</a:t>
            </a:r>
          </a:p>
          <a:p>
            <a:pPr indent="0">
              <a:buNone/>
              <a:defRPr/>
            </a:pPr>
            <a:r>
              <a:rPr lang="nl-NL" dirty="0"/>
              <a:t>De horizontale as ( X-as) is vaak de tijdslijn.</a:t>
            </a:r>
          </a:p>
          <a:p>
            <a:pPr indent="0">
              <a:buNone/>
              <a:defRPr/>
            </a:pPr>
            <a:r>
              <a:rPr lang="nl-NL" dirty="0"/>
              <a:t>De verticale as (Y-as) staat vaak de puntenschaal.</a:t>
            </a:r>
          </a:p>
          <a:p>
            <a:pPr indent="0">
              <a:buNone/>
              <a:defRPr/>
            </a:pPr>
            <a:r>
              <a:rPr lang="nl-NL" dirty="0"/>
              <a:t>Vaak zijn deze assen zelf instelbaar.</a:t>
            </a:r>
          </a:p>
          <a:p>
            <a:pPr indent="0">
              <a:buNone/>
              <a:defRPr/>
            </a:pPr>
            <a:endParaRPr lang="nl-NL" dirty="0"/>
          </a:p>
          <a:p>
            <a:pPr indent="0">
              <a:buNone/>
              <a:defRPr/>
            </a:pPr>
            <a:r>
              <a:rPr lang="nl-NL" b="1" dirty="0"/>
              <a:t>Verhouding van parameters:</a:t>
            </a:r>
          </a:p>
          <a:p>
            <a:pPr indent="0">
              <a:buNone/>
              <a:defRPr/>
            </a:pPr>
            <a:r>
              <a:rPr lang="nl-NL" dirty="0"/>
              <a:t>Als de kastemperatuur stijgt, dan zou je verwachten dat de RV daalt. (warme lucht kan immers meer vocht bevatten, dus procentueel daalt de luchtvochtigheid (RV) dus.)</a:t>
            </a:r>
            <a:br>
              <a:rPr lang="nl-NL" b="1" dirty="0"/>
            </a:br>
            <a:endParaRPr lang="nl-NL" b="1"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spTree>
    <p:extLst>
      <p:ext uri="{BB962C8B-B14F-4D97-AF65-F5344CB8AC3E}">
        <p14:creationId xmlns:p14="http://schemas.microsoft.com/office/powerpoint/2010/main" val="369072254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normAutofit fontScale="90000"/>
          </a:bodyPr>
          <a:lstStyle/>
          <a:p>
            <a:pPr eaLnBrk="1" hangingPunct="1"/>
            <a:r>
              <a:rPr lang="nl-NL" altLang="nl-NL" b="1" dirty="0"/>
              <a:t>Wat valt je op in deze grafiek?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2" name="Afbeelding 1">
            <a:extLst>
              <a:ext uri="{FF2B5EF4-FFF2-40B4-BE49-F238E27FC236}">
                <a16:creationId xmlns:a16="http://schemas.microsoft.com/office/drawing/2014/main" id="{FF5F63A1-22D0-43AE-98A6-CE172E70442C}"/>
              </a:ext>
            </a:extLst>
          </p:cNvPr>
          <p:cNvPicPr>
            <a:picLocks noChangeAspect="1"/>
          </p:cNvPicPr>
          <p:nvPr/>
        </p:nvPicPr>
        <p:blipFill>
          <a:blip r:embed="rId3"/>
          <a:stretch>
            <a:fillRect/>
          </a:stretch>
        </p:blipFill>
        <p:spPr>
          <a:xfrm>
            <a:off x="855678" y="1592086"/>
            <a:ext cx="8853930" cy="5265914"/>
          </a:xfrm>
          <a:prstGeom prst="rect">
            <a:avLst/>
          </a:prstGeom>
        </p:spPr>
      </p:pic>
    </p:spTree>
    <p:extLst>
      <p:ext uri="{BB962C8B-B14F-4D97-AF65-F5344CB8AC3E}">
        <p14:creationId xmlns:p14="http://schemas.microsoft.com/office/powerpoint/2010/main" val="14087979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normAutofit fontScale="90000"/>
          </a:bodyPr>
          <a:lstStyle/>
          <a:p>
            <a:pPr eaLnBrk="1" hangingPunct="1"/>
            <a:r>
              <a:rPr lang="nl-NL" altLang="nl-NL" b="1" dirty="0"/>
              <a:t>Wat valt je op in deze grafiek?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3" name="Afbeelding 2">
            <a:extLst>
              <a:ext uri="{FF2B5EF4-FFF2-40B4-BE49-F238E27FC236}">
                <a16:creationId xmlns:a16="http://schemas.microsoft.com/office/drawing/2014/main" id="{E2297667-2C8B-44CE-9D30-909EB77338EA}"/>
              </a:ext>
            </a:extLst>
          </p:cNvPr>
          <p:cNvPicPr>
            <a:picLocks noChangeAspect="1"/>
          </p:cNvPicPr>
          <p:nvPr/>
        </p:nvPicPr>
        <p:blipFill>
          <a:blip r:embed="rId3"/>
          <a:stretch>
            <a:fillRect/>
          </a:stretch>
        </p:blipFill>
        <p:spPr>
          <a:xfrm>
            <a:off x="781818" y="1468161"/>
            <a:ext cx="9286613" cy="5051766"/>
          </a:xfrm>
          <a:prstGeom prst="rect">
            <a:avLst/>
          </a:prstGeom>
        </p:spPr>
      </p:pic>
    </p:spTree>
    <p:extLst>
      <p:ext uri="{BB962C8B-B14F-4D97-AF65-F5344CB8AC3E}">
        <p14:creationId xmlns:p14="http://schemas.microsoft.com/office/powerpoint/2010/main" val="24291067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normAutofit fontScale="90000"/>
          </a:bodyPr>
          <a:lstStyle/>
          <a:p>
            <a:pPr eaLnBrk="1" hangingPunct="1"/>
            <a:r>
              <a:rPr lang="nl-NL" altLang="nl-NL" b="1" dirty="0"/>
              <a:t>Wat valt je op in deze grafiek?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2" name="Afbeelding 1">
            <a:extLst>
              <a:ext uri="{FF2B5EF4-FFF2-40B4-BE49-F238E27FC236}">
                <a16:creationId xmlns:a16="http://schemas.microsoft.com/office/drawing/2014/main" id="{AC7E086B-1FD6-4149-85A7-57B7D98836DF}"/>
              </a:ext>
            </a:extLst>
          </p:cNvPr>
          <p:cNvPicPr>
            <a:picLocks noChangeAspect="1"/>
          </p:cNvPicPr>
          <p:nvPr/>
        </p:nvPicPr>
        <p:blipFill>
          <a:blip r:embed="rId3"/>
          <a:stretch>
            <a:fillRect/>
          </a:stretch>
        </p:blipFill>
        <p:spPr>
          <a:xfrm>
            <a:off x="914400" y="1571529"/>
            <a:ext cx="8823512" cy="4569212"/>
          </a:xfrm>
          <a:prstGeom prst="rect">
            <a:avLst/>
          </a:prstGeom>
        </p:spPr>
      </p:pic>
    </p:spTree>
    <p:extLst>
      <p:ext uri="{BB962C8B-B14F-4D97-AF65-F5344CB8AC3E}">
        <p14:creationId xmlns:p14="http://schemas.microsoft.com/office/powerpoint/2010/main" val="30010193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normAutofit fontScale="90000"/>
          </a:bodyPr>
          <a:lstStyle/>
          <a:p>
            <a:pPr eaLnBrk="1" hangingPunct="1"/>
            <a:r>
              <a:rPr lang="nl-NL" altLang="nl-NL" b="1" dirty="0"/>
              <a:t>Wat valt je op in deze grafiek?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3" name="Afbeelding 2">
            <a:extLst>
              <a:ext uri="{FF2B5EF4-FFF2-40B4-BE49-F238E27FC236}">
                <a16:creationId xmlns:a16="http://schemas.microsoft.com/office/drawing/2014/main" id="{F5E41236-8D39-415E-A6C4-E5D6BB1ECD68}"/>
              </a:ext>
            </a:extLst>
          </p:cNvPr>
          <p:cNvPicPr>
            <a:picLocks noChangeAspect="1"/>
          </p:cNvPicPr>
          <p:nvPr/>
        </p:nvPicPr>
        <p:blipFill>
          <a:blip r:embed="rId3"/>
          <a:stretch>
            <a:fillRect/>
          </a:stretch>
        </p:blipFill>
        <p:spPr>
          <a:xfrm>
            <a:off x="1068567" y="1529894"/>
            <a:ext cx="10450987" cy="5241805"/>
          </a:xfrm>
          <a:prstGeom prst="rect">
            <a:avLst/>
          </a:prstGeom>
        </p:spPr>
      </p:pic>
    </p:spTree>
    <p:extLst>
      <p:ext uri="{BB962C8B-B14F-4D97-AF65-F5344CB8AC3E}">
        <p14:creationId xmlns:p14="http://schemas.microsoft.com/office/powerpoint/2010/main" val="14909833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dirty="0"/>
              <a:t>Gewasregistratie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51529" y="1705467"/>
            <a:ext cx="8568965" cy="4738260"/>
          </a:xfrm>
        </p:spPr>
        <p:txBody>
          <a:bodyPr>
            <a:normAutofit/>
          </a:bodyPr>
          <a:lstStyle/>
          <a:p>
            <a:pPr marL="342900" indent="-342900">
              <a:defRPr/>
            </a:pPr>
            <a:endParaRPr lang="nl-NL" b="1" dirty="0"/>
          </a:p>
          <a:p>
            <a:pPr indent="0">
              <a:buNone/>
              <a:defRPr/>
            </a:pPr>
            <a:r>
              <a:rPr lang="nl-NL" dirty="0"/>
              <a:t>Bij telen op afstand is gewasregistratie heel belangrijk.</a:t>
            </a:r>
          </a:p>
          <a:p>
            <a:pPr indent="0">
              <a:buNone/>
              <a:defRPr/>
            </a:pPr>
            <a:endParaRPr lang="nl-NL" dirty="0"/>
          </a:p>
          <a:p>
            <a:pPr indent="0">
              <a:buNone/>
            </a:pPr>
            <a:r>
              <a:rPr lang="nl-NL" dirty="0"/>
              <a:t>Gewasregistratie is het vastleggen van belangrijke eigenschappen over het gewas. </a:t>
            </a:r>
          </a:p>
          <a:p>
            <a:pPr indent="0">
              <a:buNone/>
            </a:pPr>
            <a:endParaRPr lang="nl-NL" dirty="0"/>
          </a:p>
          <a:p>
            <a:pPr indent="0">
              <a:buNone/>
            </a:pPr>
            <a:r>
              <a:rPr lang="nl-NL" dirty="0"/>
              <a:t>Het vraagt discipline want het is belangrijk om deze plantgegevens zorgvuldig en consequent vast te leggen op wekelijkse basis. </a:t>
            </a:r>
          </a:p>
          <a:p>
            <a:pPr indent="0">
              <a:buNone/>
            </a:pPr>
            <a:endParaRPr lang="nl-NL" dirty="0"/>
          </a:p>
        </p:txBody>
      </p:sp>
      <p:pic>
        <p:nvPicPr>
          <p:cNvPr id="2" name="Afbeelding 1">
            <a:extLst>
              <a:ext uri="{FF2B5EF4-FFF2-40B4-BE49-F238E27FC236}">
                <a16:creationId xmlns:a16="http://schemas.microsoft.com/office/drawing/2014/main" id="{D2C303B8-699F-4092-8D9F-266361149FE1}"/>
              </a:ext>
            </a:extLst>
          </p:cNvPr>
          <p:cNvPicPr>
            <a:picLocks noChangeAspect="1"/>
          </p:cNvPicPr>
          <p:nvPr/>
        </p:nvPicPr>
        <p:blipFill>
          <a:blip r:embed="rId3"/>
          <a:stretch>
            <a:fillRect/>
          </a:stretch>
        </p:blipFill>
        <p:spPr>
          <a:xfrm>
            <a:off x="9120187" y="4919727"/>
            <a:ext cx="2847975" cy="1600200"/>
          </a:xfrm>
          <a:prstGeom prst="rect">
            <a:avLst/>
          </a:prstGeom>
        </p:spPr>
      </p:pic>
    </p:spTree>
    <p:extLst>
      <p:ext uri="{BB962C8B-B14F-4D97-AF65-F5344CB8AC3E}">
        <p14:creationId xmlns:p14="http://schemas.microsoft.com/office/powerpoint/2010/main" val="28930635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normAutofit fontScale="90000"/>
          </a:bodyPr>
          <a:lstStyle/>
          <a:p>
            <a:pPr eaLnBrk="1" hangingPunct="1"/>
            <a:r>
              <a:rPr lang="nl-NL" altLang="nl-NL" b="1" dirty="0"/>
              <a:t>Wat valt je op in deze grafiek?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2" name="Afbeelding 1">
            <a:extLst>
              <a:ext uri="{FF2B5EF4-FFF2-40B4-BE49-F238E27FC236}">
                <a16:creationId xmlns:a16="http://schemas.microsoft.com/office/drawing/2014/main" id="{3A500E3A-EF99-40B4-9F89-897023E71C3F}"/>
              </a:ext>
            </a:extLst>
          </p:cNvPr>
          <p:cNvPicPr>
            <a:picLocks noChangeAspect="1"/>
          </p:cNvPicPr>
          <p:nvPr/>
        </p:nvPicPr>
        <p:blipFill>
          <a:blip r:embed="rId3"/>
          <a:stretch>
            <a:fillRect/>
          </a:stretch>
        </p:blipFill>
        <p:spPr>
          <a:xfrm>
            <a:off x="1068568" y="1528570"/>
            <a:ext cx="9430235" cy="4991357"/>
          </a:xfrm>
          <a:prstGeom prst="rect">
            <a:avLst/>
          </a:prstGeom>
        </p:spPr>
      </p:pic>
    </p:spTree>
    <p:extLst>
      <p:ext uri="{BB962C8B-B14F-4D97-AF65-F5344CB8AC3E}">
        <p14:creationId xmlns:p14="http://schemas.microsoft.com/office/powerpoint/2010/main" val="8243296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normAutofit fontScale="90000"/>
          </a:bodyPr>
          <a:lstStyle/>
          <a:p>
            <a:pPr eaLnBrk="1" hangingPunct="1"/>
            <a:r>
              <a:rPr lang="nl-NL" altLang="nl-NL" b="1" dirty="0"/>
              <a:t>Wat valt je op in deze grafiek?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3" name="Afbeelding 2">
            <a:extLst>
              <a:ext uri="{FF2B5EF4-FFF2-40B4-BE49-F238E27FC236}">
                <a16:creationId xmlns:a16="http://schemas.microsoft.com/office/drawing/2014/main" id="{61275067-E6EB-471C-A772-1BFDAA5769D4}"/>
              </a:ext>
            </a:extLst>
          </p:cNvPr>
          <p:cNvPicPr>
            <a:picLocks noChangeAspect="1"/>
          </p:cNvPicPr>
          <p:nvPr/>
        </p:nvPicPr>
        <p:blipFill>
          <a:blip r:embed="rId3"/>
          <a:stretch>
            <a:fillRect/>
          </a:stretch>
        </p:blipFill>
        <p:spPr>
          <a:xfrm>
            <a:off x="1068567" y="1680488"/>
            <a:ext cx="8773017" cy="4738260"/>
          </a:xfrm>
          <a:prstGeom prst="rect">
            <a:avLst/>
          </a:prstGeom>
        </p:spPr>
      </p:pic>
    </p:spTree>
    <p:extLst>
      <p:ext uri="{BB962C8B-B14F-4D97-AF65-F5344CB8AC3E}">
        <p14:creationId xmlns:p14="http://schemas.microsoft.com/office/powerpoint/2010/main" val="39248783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normAutofit fontScale="90000"/>
          </a:bodyPr>
          <a:lstStyle/>
          <a:p>
            <a:pPr eaLnBrk="1" hangingPunct="1"/>
            <a:r>
              <a:rPr lang="nl-NL" altLang="nl-NL" b="1" dirty="0"/>
              <a:t>Wat valt je op in deze grafiek?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2" name="Afbeelding 1">
            <a:extLst>
              <a:ext uri="{FF2B5EF4-FFF2-40B4-BE49-F238E27FC236}">
                <a16:creationId xmlns:a16="http://schemas.microsoft.com/office/drawing/2014/main" id="{8A9D3A53-26A6-497E-83FD-AB536E1C99F8}"/>
              </a:ext>
            </a:extLst>
          </p:cNvPr>
          <p:cNvPicPr>
            <a:picLocks noChangeAspect="1"/>
          </p:cNvPicPr>
          <p:nvPr/>
        </p:nvPicPr>
        <p:blipFill>
          <a:blip r:embed="rId3"/>
          <a:stretch>
            <a:fillRect/>
          </a:stretch>
        </p:blipFill>
        <p:spPr>
          <a:xfrm>
            <a:off x="568041" y="1477942"/>
            <a:ext cx="9141567" cy="4935711"/>
          </a:xfrm>
          <a:prstGeom prst="rect">
            <a:avLst/>
          </a:prstGeom>
        </p:spPr>
      </p:pic>
    </p:spTree>
    <p:extLst>
      <p:ext uri="{BB962C8B-B14F-4D97-AF65-F5344CB8AC3E}">
        <p14:creationId xmlns:p14="http://schemas.microsoft.com/office/powerpoint/2010/main" val="16075088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normAutofit fontScale="90000"/>
          </a:bodyPr>
          <a:lstStyle/>
          <a:p>
            <a:pPr eaLnBrk="1" hangingPunct="1"/>
            <a:r>
              <a:rPr lang="nl-NL" altLang="nl-NL" b="1" dirty="0"/>
              <a:t>Wat valt je op in deze grafiek?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3" name="Afbeelding 2">
            <a:extLst>
              <a:ext uri="{FF2B5EF4-FFF2-40B4-BE49-F238E27FC236}">
                <a16:creationId xmlns:a16="http://schemas.microsoft.com/office/drawing/2014/main" id="{FACDD271-D193-4C5E-9E11-A4C2EF0EE598}"/>
              </a:ext>
            </a:extLst>
          </p:cNvPr>
          <p:cNvPicPr>
            <a:picLocks noChangeAspect="1"/>
          </p:cNvPicPr>
          <p:nvPr/>
        </p:nvPicPr>
        <p:blipFill>
          <a:blip r:embed="rId3"/>
          <a:stretch>
            <a:fillRect/>
          </a:stretch>
        </p:blipFill>
        <p:spPr>
          <a:xfrm>
            <a:off x="950833" y="1446016"/>
            <a:ext cx="8758776" cy="5073911"/>
          </a:xfrm>
          <a:prstGeom prst="rect">
            <a:avLst/>
          </a:prstGeom>
        </p:spPr>
      </p:pic>
    </p:spTree>
    <p:extLst>
      <p:ext uri="{BB962C8B-B14F-4D97-AF65-F5344CB8AC3E}">
        <p14:creationId xmlns:p14="http://schemas.microsoft.com/office/powerpoint/2010/main" val="24857576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normAutofit fontScale="90000"/>
          </a:bodyPr>
          <a:lstStyle/>
          <a:p>
            <a:pPr eaLnBrk="1" hangingPunct="1"/>
            <a:r>
              <a:rPr lang="nl-NL" altLang="nl-NL" b="1" dirty="0"/>
              <a:t>Wat valt je op in deze grafiek?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2" name="Afbeelding 1">
            <a:extLst>
              <a:ext uri="{FF2B5EF4-FFF2-40B4-BE49-F238E27FC236}">
                <a16:creationId xmlns:a16="http://schemas.microsoft.com/office/drawing/2014/main" id="{6A5AEA7C-8762-4E4C-AC08-ABE832A4C82E}"/>
              </a:ext>
            </a:extLst>
          </p:cNvPr>
          <p:cNvPicPr>
            <a:picLocks noChangeAspect="1"/>
          </p:cNvPicPr>
          <p:nvPr/>
        </p:nvPicPr>
        <p:blipFill>
          <a:blip r:embed="rId3"/>
          <a:stretch>
            <a:fillRect/>
          </a:stretch>
        </p:blipFill>
        <p:spPr>
          <a:xfrm>
            <a:off x="1068568" y="1536243"/>
            <a:ext cx="9630855" cy="5067560"/>
          </a:xfrm>
          <a:prstGeom prst="rect">
            <a:avLst/>
          </a:prstGeom>
        </p:spPr>
      </p:pic>
    </p:spTree>
    <p:extLst>
      <p:ext uri="{BB962C8B-B14F-4D97-AF65-F5344CB8AC3E}">
        <p14:creationId xmlns:p14="http://schemas.microsoft.com/office/powerpoint/2010/main" val="2031801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normAutofit fontScale="90000"/>
          </a:bodyPr>
          <a:lstStyle/>
          <a:p>
            <a:pPr eaLnBrk="1" hangingPunct="1"/>
            <a:r>
              <a:rPr lang="nl-NL" altLang="nl-NL" b="1" dirty="0"/>
              <a:t>Wat valt je op in deze grafiek?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t>
            </a:r>
          </a:p>
        </p:txBody>
      </p:sp>
      <p:pic>
        <p:nvPicPr>
          <p:cNvPr id="3" name="Afbeelding 2">
            <a:extLst>
              <a:ext uri="{FF2B5EF4-FFF2-40B4-BE49-F238E27FC236}">
                <a16:creationId xmlns:a16="http://schemas.microsoft.com/office/drawing/2014/main" id="{D079A405-3046-450F-96F8-CB20628242C2}"/>
              </a:ext>
            </a:extLst>
          </p:cNvPr>
          <p:cNvPicPr>
            <a:picLocks noChangeAspect="1"/>
          </p:cNvPicPr>
          <p:nvPr/>
        </p:nvPicPr>
        <p:blipFill>
          <a:blip r:embed="rId3"/>
          <a:stretch>
            <a:fillRect/>
          </a:stretch>
        </p:blipFill>
        <p:spPr>
          <a:xfrm>
            <a:off x="1068568" y="1480175"/>
            <a:ext cx="8707028" cy="4972306"/>
          </a:xfrm>
          <a:prstGeom prst="rect">
            <a:avLst/>
          </a:prstGeom>
        </p:spPr>
      </p:pic>
    </p:spTree>
    <p:extLst>
      <p:ext uri="{BB962C8B-B14F-4D97-AF65-F5344CB8AC3E}">
        <p14:creationId xmlns:p14="http://schemas.microsoft.com/office/powerpoint/2010/main" val="4280429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fontScale="85000" lnSpcReduction="20000"/>
          </a:bodyPr>
          <a:lstStyle/>
          <a:p>
            <a:pPr indent="0" fontAlgn="base">
              <a:buNone/>
            </a:pPr>
            <a:r>
              <a:rPr lang="nl-NL" dirty="0"/>
              <a:t>Maak een overzicht van de verschillende sensoren die gebruikt kunnen worden op het bedrijf dat jij op afstand wil aansturen. </a:t>
            </a:r>
          </a:p>
          <a:p>
            <a:pPr indent="0" fontAlgn="base">
              <a:buNone/>
            </a:pPr>
            <a:endParaRPr lang="nl-NL" dirty="0"/>
          </a:p>
          <a:p>
            <a:pPr indent="0" fontAlgn="base">
              <a:buNone/>
            </a:pPr>
            <a:r>
              <a:rPr lang="nl-NL" dirty="0"/>
              <a:t>Geef vervolgens per sensor een korte beschrijving van de informatie die wordt verzameld. </a:t>
            </a:r>
          </a:p>
          <a:p>
            <a:pPr indent="0" fontAlgn="base">
              <a:buNone/>
            </a:pPr>
            <a:endParaRPr lang="nl-NL" dirty="0"/>
          </a:p>
          <a:p>
            <a:pPr indent="0" fontAlgn="base">
              <a:buNone/>
            </a:pPr>
            <a:r>
              <a:rPr lang="nl-NL" dirty="0"/>
              <a:t>Schrijf per sensor op wat voor onderhoud/ kalibratie het nodig heeft in 1 jaar</a:t>
            </a:r>
          </a:p>
          <a:p>
            <a:pPr indent="0" fontAlgn="base">
              <a:buNone/>
            </a:pPr>
            <a:endParaRPr lang="nl-NL" dirty="0"/>
          </a:p>
          <a:p>
            <a:pPr indent="0" fontAlgn="base">
              <a:buNone/>
            </a:pPr>
            <a:r>
              <a:rPr lang="nl-NL" dirty="0"/>
              <a:t>Probeer iedere sensor te koppelen aan een bijbehorend plant- of klimaatproces.</a:t>
            </a:r>
          </a:p>
          <a:p>
            <a:pPr indent="0" fontAlgn="base">
              <a:buNone/>
            </a:pPr>
            <a:endParaRPr lang="nl-NL" dirty="0"/>
          </a:p>
          <a:p>
            <a:pPr indent="0" fontAlgn="base">
              <a:buNone/>
            </a:pPr>
            <a:r>
              <a:rPr lang="nl-NL" dirty="0"/>
              <a:t>Beschrijf welke gewasregistraties jij uitgevoerd  zou willen zien.</a:t>
            </a:r>
          </a:p>
          <a:p>
            <a:pPr indent="0" fontAlgn="base">
              <a:buNone/>
            </a:pPr>
            <a:endParaRPr lang="nl-NL" dirty="0"/>
          </a:p>
          <a:p>
            <a:pPr indent="0" fontAlgn="base">
              <a:buNone/>
            </a:pPr>
            <a:r>
              <a:rPr lang="nl-NL" dirty="0"/>
              <a:t>Welke grafieken (met welke gegevens, denk aan temperatuur</a:t>
            </a:r>
            <a:r>
              <a:rPr lang="nl-NL"/>
              <a:t>, luchtvochtigheid </a:t>
            </a:r>
            <a:r>
              <a:rPr lang="nl-NL" dirty="0" err="1"/>
              <a:t>etc</a:t>
            </a:r>
            <a:r>
              <a:rPr lang="nl-NL" dirty="0"/>
              <a:t>) zou jij elke dag willen zien? </a:t>
            </a:r>
          </a:p>
          <a:p>
            <a:pPr marL="342900" indent="-342900"/>
            <a:endParaRPr lang="nl-NL" dirty="0"/>
          </a:p>
        </p:txBody>
      </p:sp>
    </p:spTree>
    <p:extLst>
      <p:ext uri="{BB962C8B-B14F-4D97-AF65-F5344CB8AC3E}">
        <p14:creationId xmlns:p14="http://schemas.microsoft.com/office/powerpoint/2010/main" val="2117631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3"/>
          <a:stretch>
            <a:fillRect/>
          </a:stretch>
        </p:blipFill>
        <p:spPr>
          <a:xfrm>
            <a:off x="1012421" y="1839744"/>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dirty="0"/>
              <a:t>Gewasregistratie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68568" y="1865925"/>
            <a:ext cx="8568965" cy="4738260"/>
          </a:xfrm>
        </p:spPr>
        <p:txBody>
          <a:bodyPr>
            <a:normAutofit/>
          </a:bodyPr>
          <a:lstStyle/>
          <a:p>
            <a:pPr marL="342900" indent="-342900">
              <a:defRPr/>
            </a:pPr>
            <a:endParaRPr lang="nl-NL" b="1" dirty="0"/>
          </a:p>
          <a:p>
            <a:pPr indent="0">
              <a:buNone/>
            </a:pPr>
            <a:r>
              <a:rPr lang="nl-NL" dirty="0"/>
              <a:t>Met deze informatie krijg je als teler meer inzichten in de groei van je gewas en de impact hiervan op de constant veranderende klimaatcondities. </a:t>
            </a:r>
          </a:p>
          <a:p>
            <a:pPr indent="0">
              <a:buNone/>
            </a:pPr>
            <a:endParaRPr lang="nl-NL" dirty="0"/>
          </a:p>
          <a:p>
            <a:pPr indent="0">
              <a:buNone/>
            </a:pPr>
            <a:r>
              <a:rPr lang="nl-NL" dirty="0"/>
              <a:t>Uiteindelijk draagt de output van gewasregistratie bij aan betere besluitvorming van je gekozen teeltstrategie. </a:t>
            </a:r>
          </a:p>
          <a:p>
            <a:pPr indent="0">
              <a:buNone/>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6C8F9F5A-68D3-44F3-8343-950FE4144D5D}"/>
              </a:ext>
            </a:extLst>
          </p:cNvPr>
          <p:cNvPicPr>
            <a:picLocks noChangeAspect="1"/>
          </p:cNvPicPr>
          <p:nvPr/>
        </p:nvPicPr>
        <p:blipFill>
          <a:blip r:embed="rId3"/>
          <a:stretch>
            <a:fillRect/>
          </a:stretch>
        </p:blipFill>
        <p:spPr>
          <a:xfrm>
            <a:off x="9470572" y="4235055"/>
            <a:ext cx="2133600" cy="2133600"/>
          </a:xfrm>
          <a:prstGeom prst="rect">
            <a:avLst/>
          </a:prstGeom>
        </p:spPr>
      </p:pic>
    </p:spTree>
    <p:extLst>
      <p:ext uri="{BB962C8B-B14F-4D97-AF65-F5344CB8AC3E}">
        <p14:creationId xmlns:p14="http://schemas.microsoft.com/office/powerpoint/2010/main" val="1224565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dirty="0"/>
              <a:t>Waarom gewasregistratie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pPr>
            <a:r>
              <a:rPr lang="nl-NL" dirty="0"/>
              <a:t>Door vast te leggen hoe je gewas groeit en dit te vergelijken met historische plantgegevens krijg je meer inzichten in de impact van gekozen teeltstrategieën. </a:t>
            </a:r>
          </a:p>
          <a:p>
            <a:pPr indent="0">
              <a:buNone/>
            </a:pPr>
            <a:endParaRPr lang="nl-NL" dirty="0"/>
          </a:p>
          <a:p>
            <a:pPr indent="0">
              <a:buNone/>
            </a:pPr>
            <a:r>
              <a:rPr lang="nl-NL" dirty="0"/>
              <a:t>Je wilt namelijk niet weer dezelfde fouten maken uit het verleden, het is daarom belangrijk om wekelijks vast te leggen hoe de plant groeit. </a:t>
            </a:r>
          </a:p>
        </p:txBody>
      </p:sp>
      <p:pic>
        <p:nvPicPr>
          <p:cNvPr id="2" name="Afbeelding 1">
            <a:extLst>
              <a:ext uri="{FF2B5EF4-FFF2-40B4-BE49-F238E27FC236}">
                <a16:creationId xmlns:a16="http://schemas.microsoft.com/office/drawing/2014/main" id="{7C053D84-5F2E-44D7-8738-CE1E37F53351}"/>
              </a:ext>
            </a:extLst>
          </p:cNvPr>
          <p:cNvPicPr>
            <a:picLocks noChangeAspect="1"/>
          </p:cNvPicPr>
          <p:nvPr/>
        </p:nvPicPr>
        <p:blipFill>
          <a:blip r:embed="rId3"/>
          <a:stretch>
            <a:fillRect/>
          </a:stretch>
        </p:blipFill>
        <p:spPr>
          <a:xfrm>
            <a:off x="9162369" y="4776852"/>
            <a:ext cx="2619375" cy="1743075"/>
          </a:xfrm>
          <a:prstGeom prst="rect">
            <a:avLst/>
          </a:prstGeom>
        </p:spPr>
      </p:pic>
    </p:spTree>
    <p:extLst>
      <p:ext uri="{BB962C8B-B14F-4D97-AF65-F5344CB8AC3E}">
        <p14:creationId xmlns:p14="http://schemas.microsoft.com/office/powerpoint/2010/main" val="32601786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dirty="0"/>
              <a:t>Waarom gewasregistratie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pPr>
            <a:r>
              <a:rPr lang="nl-NL" dirty="0"/>
              <a:t>Op basis van deze informatie krijg je een duidelijk overzicht over de ontwikkeling van het gewasbalans en geeft het antwoorden op vragen als: </a:t>
            </a:r>
          </a:p>
          <a:p>
            <a:pPr indent="0">
              <a:buNone/>
            </a:pPr>
            <a:endParaRPr lang="nl-NL" dirty="0"/>
          </a:p>
          <a:p>
            <a:pPr indent="0">
              <a:buNone/>
            </a:pPr>
            <a:r>
              <a:rPr lang="nl-NL" dirty="0"/>
              <a:t>Moet ik meer vegetatief of generatief gaan sturen? </a:t>
            </a:r>
          </a:p>
          <a:p>
            <a:pPr indent="0">
              <a:buNone/>
            </a:pPr>
            <a:endParaRPr lang="nl-NL" dirty="0"/>
          </a:p>
          <a:p>
            <a:pPr indent="0">
              <a:buNone/>
            </a:pPr>
            <a:r>
              <a:rPr lang="nl-NL" dirty="0"/>
              <a:t>Hoe reageert mijn plant op de gekozen irrigatiestrategie?</a:t>
            </a:r>
          </a:p>
        </p:txBody>
      </p:sp>
      <p:pic>
        <p:nvPicPr>
          <p:cNvPr id="3" name="Afbeelding 2">
            <a:extLst>
              <a:ext uri="{FF2B5EF4-FFF2-40B4-BE49-F238E27FC236}">
                <a16:creationId xmlns:a16="http://schemas.microsoft.com/office/drawing/2014/main" id="{7DCDDBEB-476F-48AB-AA43-2F7203E9E1C8}"/>
              </a:ext>
            </a:extLst>
          </p:cNvPr>
          <p:cNvPicPr>
            <a:picLocks noChangeAspect="1"/>
          </p:cNvPicPr>
          <p:nvPr/>
        </p:nvPicPr>
        <p:blipFill>
          <a:blip r:embed="rId3"/>
          <a:stretch>
            <a:fillRect/>
          </a:stretch>
        </p:blipFill>
        <p:spPr>
          <a:xfrm>
            <a:off x="8786623" y="4765556"/>
            <a:ext cx="2761727" cy="1658256"/>
          </a:xfrm>
          <a:prstGeom prst="rect">
            <a:avLst/>
          </a:prstGeom>
        </p:spPr>
      </p:pic>
    </p:spTree>
    <p:extLst>
      <p:ext uri="{BB962C8B-B14F-4D97-AF65-F5344CB8AC3E}">
        <p14:creationId xmlns:p14="http://schemas.microsoft.com/office/powerpoint/2010/main" val="20950484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dirty="0"/>
              <a:t>Waarom gewasregistratie?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pPr>
            <a:r>
              <a:rPr lang="nl-NL" dirty="0"/>
              <a:t>Ook kun je met de output van gewasregistratie belangrijke gegevens analyseren zoals:</a:t>
            </a:r>
          </a:p>
          <a:p>
            <a:pPr indent="0">
              <a:buNone/>
            </a:pPr>
            <a:endParaRPr lang="nl-NL" dirty="0"/>
          </a:p>
          <a:p>
            <a:pPr indent="0">
              <a:buNone/>
            </a:pPr>
            <a:endParaRPr lang="nl-NL" dirty="0"/>
          </a:p>
          <a:p>
            <a:r>
              <a:rPr lang="nl-NL" dirty="0"/>
              <a:t>Bloeisnelheid</a:t>
            </a:r>
          </a:p>
          <a:p>
            <a:r>
              <a:rPr lang="nl-NL" dirty="0"/>
              <a:t>Zettingssnelheid</a:t>
            </a:r>
          </a:p>
          <a:p>
            <a:r>
              <a:rPr lang="nl-NL" dirty="0"/>
              <a:t>Oogstsnelheid</a:t>
            </a:r>
          </a:p>
          <a:p>
            <a:pPr indent="0">
              <a:buNone/>
              <a:defRPr/>
            </a:pPr>
            <a:endParaRPr lang="nl-NL" dirty="0"/>
          </a:p>
        </p:txBody>
      </p:sp>
      <p:pic>
        <p:nvPicPr>
          <p:cNvPr id="3" name="Afbeelding 2">
            <a:extLst>
              <a:ext uri="{FF2B5EF4-FFF2-40B4-BE49-F238E27FC236}">
                <a16:creationId xmlns:a16="http://schemas.microsoft.com/office/drawing/2014/main" id="{33DA904E-6F8B-4987-8931-CC578F5163A1}"/>
              </a:ext>
            </a:extLst>
          </p:cNvPr>
          <p:cNvPicPr>
            <a:picLocks noChangeAspect="1"/>
          </p:cNvPicPr>
          <p:nvPr/>
        </p:nvPicPr>
        <p:blipFill>
          <a:blip r:embed="rId3"/>
          <a:stretch>
            <a:fillRect/>
          </a:stretch>
        </p:blipFill>
        <p:spPr>
          <a:xfrm>
            <a:off x="8470929" y="4505283"/>
            <a:ext cx="2621507" cy="1743607"/>
          </a:xfrm>
          <a:prstGeom prst="rect">
            <a:avLst/>
          </a:prstGeom>
        </p:spPr>
      </p:pic>
    </p:spTree>
    <p:extLst>
      <p:ext uri="{BB962C8B-B14F-4D97-AF65-F5344CB8AC3E}">
        <p14:creationId xmlns:p14="http://schemas.microsoft.com/office/powerpoint/2010/main" val="35404237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1000"/>
                                        <p:tgtEl>
                                          <p:spTgt spid="7171">
                                            <p:txEl>
                                              <p:pRg st="4" end="4"/>
                                            </p:txEl>
                                          </p:spTgt>
                                        </p:tgtEl>
                                      </p:cBhvr>
                                    </p:animEffect>
                                    <p:anim calcmode="lin" valueType="num">
                                      <p:cBhvr>
                                        <p:cTn id="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7" y="868975"/>
            <a:ext cx="9982789" cy="996950"/>
          </a:xfrm>
        </p:spPr>
        <p:txBody>
          <a:bodyPr>
            <a:normAutofit fontScale="90000"/>
          </a:bodyPr>
          <a:lstStyle/>
          <a:p>
            <a:pPr eaLnBrk="1" hangingPunct="1"/>
            <a:r>
              <a:rPr lang="nl-NL" altLang="nl-NL" dirty="0"/>
              <a:t>Wat te registreren bij gewasregistratie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lnSpcReduction="10000"/>
          </a:bodyPr>
          <a:lstStyle/>
          <a:p>
            <a:pPr marL="342900" indent="-342900">
              <a:defRPr/>
            </a:pPr>
            <a:endParaRPr lang="nl-NL" b="1" dirty="0"/>
          </a:p>
          <a:p>
            <a:pPr marL="342900" indent="-342900">
              <a:defRPr/>
            </a:pPr>
            <a:r>
              <a:rPr lang="nl-NL" dirty="0"/>
              <a:t>Lengtegroei</a:t>
            </a:r>
          </a:p>
          <a:p>
            <a:pPr marL="342900" indent="-342900">
              <a:defRPr/>
            </a:pPr>
            <a:r>
              <a:rPr lang="nl-NL" dirty="0"/>
              <a:t>Kopdikte </a:t>
            </a:r>
          </a:p>
          <a:p>
            <a:pPr marL="342900" indent="-342900">
              <a:defRPr/>
            </a:pPr>
            <a:r>
              <a:rPr lang="nl-NL" dirty="0"/>
              <a:t>Welke bloem/tros bloeit</a:t>
            </a:r>
          </a:p>
          <a:p>
            <a:pPr marL="342900" indent="-342900">
              <a:defRPr/>
            </a:pPr>
            <a:r>
              <a:rPr lang="nl-NL" dirty="0"/>
              <a:t>Hoeveel vruchten zijn er bij gekomen</a:t>
            </a:r>
          </a:p>
          <a:p>
            <a:pPr marL="342900" indent="-342900">
              <a:defRPr/>
            </a:pPr>
            <a:r>
              <a:rPr lang="nl-NL" dirty="0"/>
              <a:t>Hoogte van de bloem/tros bloei</a:t>
            </a:r>
          </a:p>
          <a:p>
            <a:pPr marL="342900" indent="-342900">
              <a:defRPr/>
            </a:pPr>
            <a:r>
              <a:rPr lang="nl-NL" dirty="0"/>
              <a:t>Bladlengte</a:t>
            </a:r>
          </a:p>
          <a:p>
            <a:pPr marL="342900" indent="-342900">
              <a:defRPr/>
            </a:pPr>
            <a:r>
              <a:rPr lang="nl-NL" dirty="0"/>
              <a:t>Kopdikte</a:t>
            </a:r>
          </a:p>
          <a:p>
            <a:pPr marL="342900" indent="-342900">
              <a:defRPr/>
            </a:pPr>
            <a:r>
              <a:rPr lang="nl-NL" dirty="0"/>
              <a:t>Geoogste vruchten</a:t>
            </a:r>
          </a:p>
          <a:p>
            <a:pPr marL="342900" indent="-342900">
              <a:defRPr/>
            </a:pPr>
            <a:r>
              <a:rPr lang="nl-NL" dirty="0"/>
              <a:t>Foto’s (van bepaalde plantdelen)</a:t>
            </a:r>
          </a:p>
          <a:p>
            <a:pPr marL="342900" indent="-342900">
              <a:defRPr/>
            </a:pPr>
            <a:endParaRPr lang="nl-NL" dirty="0"/>
          </a:p>
          <a:p>
            <a:pPr marL="342900" indent="-342900">
              <a:defRPr/>
            </a:pPr>
            <a:r>
              <a:rPr lang="nl-NL" dirty="0">
                <a:hlinkClick r:id="rId3"/>
              </a:rPr>
              <a:t>https://www.grodan.nl/our-thinking/grodan-blogs/klant-case-aan-de-slag-met-gewasregistratie-en-e-gro/</a:t>
            </a:r>
            <a:endParaRPr lang="nl-NL" dirty="0"/>
          </a:p>
          <a:p>
            <a:pPr marL="342900" indent="-342900">
              <a:defRPr/>
            </a:pPr>
            <a:endParaRPr lang="nl-NL" dirty="0"/>
          </a:p>
          <a:p>
            <a:pPr marL="342900" indent="-342900">
              <a:defRPr/>
            </a:pPr>
            <a:endParaRPr lang="nl-NL" dirty="0"/>
          </a:p>
        </p:txBody>
      </p:sp>
      <p:pic>
        <p:nvPicPr>
          <p:cNvPr id="2" name="Afbeelding 1">
            <a:extLst>
              <a:ext uri="{FF2B5EF4-FFF2-40B4-BE49-F238E27FC236}">
                <a16:creationId xmlns:a16="http://schemas.microsoft.com/office/drawing/2014/main" id="{2E7948DA-90C7-43CE-B413-392F9F5612D1}"/>
              </a:ext>
            </a:extLst>
          </p:cNvPr>
          <p:cNvPicPr>
            <a:picLocks noChangeAspect="1"/>
          </p:cNvPicPr>
          <p:nvPr/>
        </p:nvPicPr>
        <p:blipFill>
          <a:blip r:embed="rId4"/>
          <a:stretch>
            <a:fillRect/>
          </a:stretch>
        </p:blipFill>
        <p:spPr>
          <a:xfrm>
            <a:off x="9123589" y="1457325"/>
            <a:ext cx="2762250" cy="1657350"/>
          </a:xfrm>
          <a:prstGeom prst="rect">
            <a:avLst/>
          </a:prstGeom>
        </p:spPr>
      </p:pic>
      <p:pic>
        <p:nvPicPr>
          <p:cNvPr id="3" name="Afbeelding 2">
            <a:extLst>
              <a:ext uri="{FF2B5EF4-FFF2-40B4-BE49-F238E27FC236}">
                <a16:creationId xmlns:a16="http://schemas.microsoft.com/office/drawing/2014/main" id="{492D8AA4-C953-4333-88CF-E04FA10A624F}"/>
              </a:ext>
            </a:extLst>
          </p:cNvPr>
          <p:cNvPicPr>
            <a:picLocks noChangeAspect="1"/>
          </p:cNvPicPr>
          <p:nvPr/>
        </p:nvPicPr>
        <p:blipFill>
          <a:blip r:embed="rId5"/>
          <a:stretch>
            <a:fillRect/>
          </a:stretch>
        </p:blipFill>
        <p:spPr>
          <a:xfrm>
            <a:off x="9028339" y="3848100"/>
            <a:ext cx="2952750" cy="1552575"/>
          </a:xfrm>
          <a:prstGeom prst="rect">
            <a:avLst/>
          </a:prstGeom>
        </p:spPr>
      </p:pic>
    </p:spTree>
    <p:extLst>
      <p:ext uri="{BB962C8B-B14F-4D97-AF65-F5344CB8AC3E}">
        <p14:creationId xmlns:p14="http://schemas.microsoft.com/office/powerpoint/2010/main" val="1068098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1000"/>
                                        <p:tgtEl>
                                          <p:spTgt spid="7171">
                                            <p:txEl>
                                              <p:pRg st="4" end="4"/>
                                            </p:txEl>
                                          </p:spTgt>
                                        </p:tgtEl>
                                      </p:cBhvr>
                                    </p:animEffect>
                                    <p:anim calcmode="lin" valueType="num">
                                      <p:cBhvr>
                                        <p:cTn id="2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5" end="5"/>
                                            </p:txEl>
                                          </p:spTgt>
                                        </p:tgtEl>
                                        <p:attrNameLst>
                                          <p:attrName>style.visibility</p:attrName>
                                        </p:attrNameLst>
                                      </p:cBhvr>
                                      <p:to>
                                        <p:strVal val="visible"/>
                                      </p:to>
                                    </p:set>
                                    <p:animEffect transition="in" filter="fade">
                                      <p:cBhvr>
                                        <p:cTn id="35" dur="1000"/>
                                        <p:tgtEl>
                                          <p:spTgt spid="7171">
                                            <p:txEl>
                                              <p:pRg st="5" end="5"/>
                                            </p:txEl>
                                          </p:spTgt>
                                        </p:tgtEl>
                                      </p:cBhvr>
                                    </p:animEffect>
                                    <p:anim calcmode="lin" valueType="num">
                                      <p:cBhvr>
                                        <p:cTn id="36"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6" end="6"/>
                                            </p:txEl>
                                          </p:spTgt>
                                        </p:tgtEl>
                                        <p:attrNameLst>
                                          <p:attrName>style.visibility</p:attrName>
                                        </p:attrNameLst>
                                      </p:cBhvr>
                                      <p:to>
                                        <p:strVal val="visible"/>
                                      </p:to>
                                    </p:set>
                                    <p:animEffect transition="in" filter="fade">
                                      <p:cBhvr>
                                        <p:cTn id="42" dur="1000"/>
                                        <p:tgtEl>
                                          <p:spTgt spid="7171">
                                            <p:txEl>
                                              <p:pRg st="6" end="6"/>
                                            </p:txEl>
                                          </p:spTgt>
                                        </p:tgtEl>
                                      </p:cBhvr>
                                    </p:animEffect>
                                    <p:anim calcmode="lin" valueType="num">
                                      <p:cBhvr>
                                        <p:cTn id="43"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Effect transition="in" filter="fade">
                                      <p:cBhvr>
                                        <p:cTn id="49" dur="1000"/>
                                        <p:tgtEl>
                                          <p:spTgt spid="7171">
                                            <p:txEl>
                                              <p:pRg st="7" end="7"/>
                                            </p:txEl>
                                          </p:spTgt>
                                        </p:tgtEl>
                                      </p:cBhvr>
                                    </p:animEffect>
                                    <p:anim calcmode="lin" valueType="num">
                                      <p:cBhvr>
                                        <p:cTn id="50"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171">
                                            <p:txEl>
                                              <p:pRg st="8" end="8"/>
                                            </p:txEl>
                                          </p:spTgt>
                                        </p:tgtEl>
                                        <p:attrNameLst>
                                          <p:attrName>style.visibility</p:attrName>
                                        </p:attrNameLst>
                                      </p:cBhvr>
                                      <p:to>
                                        <p:strVal val="visible"/>
                                      </p:to>
                                    </p:set>
                                    <p:animEffect transition="in" filter="fade">
                                      <p:cBhvr>
                                        <p:cTn id="56" dur="1000"/>
                                        <p:tgtEl>
                                          <p:spTgt spid="7171">
                                            <p:txEl>
                                              <p:pRg st="8" end="8"/>
                                            </p:txEl>
                                          </p:spTgt>
                                        </p:tgtEl>
                                      </p:cBhvr>
                                    </p:animEffect>
                                    <p:anim calcmode="lin" valueType="num">
                                      <p:cBhvr>
                                        <p:cTn id="57"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171">
                                            <p:txEl>
                                              <p:pRg st="9" end="9"/>
                                            </p:txEl>
                                          </p:spTgt>
                                        </p:tgtEl>
                                        <p:attrNameLst>
                                          <p:attrName>style.visibility</p:attrName>
                                        </p:attrNameLst>
                                      </p:cBhvr>
                                      <p:to>
                                        <p:strVal val="visible"/>
                                      </p:to>
                                    </p:set>
                                    <p:animEffect transition="in" filter="fade">
                                      <p:cBhvr>
                                        <p:cTn id="63" dur="1000"/>
                                        <p:tgtEl>
                                          <p:spTgt spid="7171">
                                            <p:txEl>
                                              <p:pRg st="9" end="9"/>
                                            </p:txEl>
                                          </p:spTgt>
                                        </p:tgtEl>
                                      </p:cBhvr>
                                    </p:animEffect>
                                    <p:anim calcmode="lin" valueType="num">
                                      <p:cBhvr>
                                        <p:cTn id="64"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Gewasstand.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8568965" cy="4738260"/>
          </a:xfrm>
        </p:spPr>
        <p:txBody>
          <a:bodyPr>
            <a:normAutofit/>
          </a:bodyPr>
          <a:lstStyle/>
          <a:p>
            <a:pPr marL="342900" indent="-342900">
              <a:defRPr/>
            </a:pPr>
            <a:endParaRPr lang="nl-NL" b="1" dirty="0"/>
          </a:p>
          <a:p>
            <a:pPr indent="0">
              <a:buNone/>
              <a:defRPr/>
            </a:pPr>
            <a:r>
              <a:rPr lang="nl-NL" dirty="0"/>
              <a:t>Aan de hand van gewas registratie weet je meer over de “stand van het gewas”. </a:t>
            </a:r>
          </a:p>
          <a:p>
            <a:pPr indent="0">
              <a:buNone/>
              <a:defRPr/>
            </a:pPr>
            <a:endParaRPr lang="nl-NL" dirty="0"/>
          </a:p>
          <a:p>
            <a:pPr indent="0">
              <a:buNone/>
              <a:defRPr/>
            </a:pPr>
            <a:r>
              <a:rPr lang="nl-NL" dirty="0"/>
              <a:t>De gewasstand beschrijft de groei van een gewas. </a:t>
            </a:r>
          </a:p>
          <a:p>
            <a:pPr indent="0">
              <a:buNone/>
              <a:defRPr/>
            </a:pPr>
            <a:endParaRPr lang="nl-NL" dirty="0"/>
          </a:p>
          <a:p>
            <a:pPr indent="0">
              <a:buNone/>
              <a:defRPr/>
            </a:pPr>
            <a:r>
              <a:rPr lang="nl-NL" dirty="0"/>
              <a:t>Bij de gewasstand wordt gekeken naar de aanmaak (source) en het verbruik (</a:t>
            </a:r>
            <a:r>
              <a:rPr lang="nl-NL" dirty="0" err="1"/>
              <a:t>sink</a:t>
            </a:r>
            <a:r>
              <a:rPr lang="nl-NL" dirty="0"/>
              <a:t>) van assimilaten in de plant en de uiteraard verdamping van de plant..</a:t>
            </a:r>
          </a:p>
          <a:p>
            <a:pPr indent="0">
              <a:buNone/>
              <a:defRPr/>
            </a:pPr>
            <a:endParaRPr lang="nl-NL" dirty="0"/>
          </a:p>
        </p:txBody>
      </p:sp>
      <p:pic>
        <p:nvPicPr>
          <p:cNvPr id="2" name="Afbeelding 1">
            <a:extLst>
              <a:ext uri="{FF2B5EF4-FFF2-40B4-BE49-F238E27FC236}">
                <a16:creationId xmlns:a16="http://schemas.microsoft.com/office/drawing/2014/main" id="{AC60ACD3-4345-42CB-94D5-0CD0C383FDF0}"/>
              </a:ext>
            </a:extLst>
          </p:cNvPr>
          <p:cNvPicPr>
            <a:picLocks noChangeAspect="1"/>
          </p:cNvPicPr>
          <p:nvPr/>
        </p:nvPicPr>
        <p:blipFill>
          <a:blip r:embed="rId3"/>
          <a:stretch>
            <a:fillRect/>
          </a:stretch>
        </p:blipFill>
        <p:spPr>
          <a:xfrm>
            <a:off x="8729613" y="4992076"/>
            <a:ext cx="2952750" cy="1552575"/>
          </a:xfrm>
          <a:prstGeom prst="rect">
            <a:avLst/>
          </a:prstGeom>
        </p:spPr>
      </p:pic>
    </p:spTree>
    <p:extLst>
      <p:ext uri="{BB962C8B-B14F-4D97-AF65-F5344CB8AC3E}">
        <p14:creationId xmlns:p14="http://schemas.microsoft.com/office/powerpoint/2010/main" val="34521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A19EB-BADE-474A-91BD-35E5F319F46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8fa185b-b6f4-4426-890a-edc6532e8d4f"/>
    <ds:schemaRef ds:uri="521c7c86-cc27-4cef-8605-4ebb03422227"/>
    <ds:schemaRef ds:uri="http://www.w3.org/XML/1998/namespace"/>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A903AF85-8DB6-4B66-BCB9-29CBF41B3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1403</TotalTime>
  <Words>1264</Words>
  <Application>Microsoft Office PowerPoint</Application>
  <PresentationFormat>Breedbeeld</PresentationFormat>
  <Paragraphs>237</Paragraphs>
  <Slides>37</Slides>
  <Notes>29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37</vt:i4>
      </vt:variant>
    </vt:vector>
  </HeadingPairs>
  <TitlesOfParts>
    <vt:vector size="41" baseType="lpstr">
      <vt:lpstr>Arial</vt:lpstr>
      <vt:lpstr>Calibri</vt:lpstr>
      <vt:lpstr>Wingdings</vt:lpstr>
      <vt:lpstr>Kantoorthema</vt:lpstr>
      <vt:lpstr>PowerPoint-presentatie</vt:lpstr>
      <vt:lpstr>Aftrap</vt:lpstr>
      <vt:lpstr>Gewasregistratie</vt:lpstr>
      <vt:lpstr>Gewasregistratie</vt:lpstr>
      <vt:lpstr>Waarom gewasregistratie</vt:lpstr>
      <vt:lpstr>Waarom gewasregistratie</vt:lpstr>
      <vt:lpstr>Waarom gewasregistratie?</vt:lpstr>
      <vt:lpstr>Wat te registreren bij gewasregistratie</vt:lpstr>
      <vt:lpstr>Gewasstand.</vt:lpstr>
      <vt:lpstr>Gewasstand.</vt:lpstr>
      <vt:lpstr>Gewasstand</vt:lpstr>
      <vt:lpstr>Sterke gewasstand</vt:lpstr>
      <vt:lpstr>Zwakke gewasstand</vt:lpstr>
      <vt:lpstr>Generatief</vt:lpstr>
      <vt:lpstr>Generatief gewas</vt:lpstr>
      <vt:lpstr>Vegetatief</vt:lpstr>
      <vt:lpstr>Vegetatief gewas</vt:lpstr>
      <vt:lpstr>Hoe kun je een plant van generatief naar vegetatief sturen?</vt:lpstr>
      <vt:lpstr>Hoe kun je een plant van vegetatief naar generatief sturen?</vt:lpstr>
      <vt:lpstr>Balans</vt:lpstr>
      <vt:lpstr>Balans</vt:lpstr>
      <vt:lpstr>Balans</vt:lpstr>
      <vt:lpstr>Grafieken</vt:lpstr>
      <vt:lpstr>Grafiek lezen</vt:lpstr>
      <vt:lpstr>Grafiek lezen</vt:lpstr>
      <vt:lpstr>Wat valt je op in deze grafiek?</vt:lpstr>
      <vt:lpstr>Wat valt je op in deze grafiek?</vt:lpstr>
      <vt:lpstr>Wat valt je op in deze grafiek?</vt:lpstr>
      <vt:lpstr>Wat valt je op in deze grafiek?</vt:lpstr>
      <vt:lpstr>Wat valt je op in deze grafiek?</vt:lpstr>
      <vt:lpstr>Wat valt je op in deze grafiek?</vt:lpstr>
      <vt:lpstr>Wat valt je op in deze grafiek?</vt:lpstr>
      <vt:lpstr>Wat valt je op in deze grafiek?</vt:lpstr>
      <vt:lpstr>Wat valt je op in deze grafiek?</vt:lpstr>
      <vt:lpstr>Wat valt je op in deze grafiek?</vt:lpstr>
      <vt:lpstr>Opdracht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147</cp:revision>
  <dcterms:created xsi:type="dcterms:W3CDTF">2020-11-10T08:38:03Z</dcterms:created>
  <dcterms:modified xsi:type="dcterms:W3CDTF">2023-06-15T18:13:59Z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